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68" r:id="rId3"/>
    <p:sldId id="260" r:id="rId4"/>
    <p:sldId id="273" r:id="rId5"/>
    <p:sldId id="261" r:id="rId6"/>
    <p:sldId id="266" r:id="rId7"/>
    <p:sldId id="277" r:id="rId8"/>
    <p:sldId id="274" r:id="rId9"/>
    <p:sldId id="275" r:id="rId10"/>
    <p:sldId id="278" r:id="rId11"/>
    <p:sldId id="276" r:id="rId12"/>
    <p:sldId id="279" r:id="rId13"/>
    <p:sldId id="282" r:id="rId14"/>
    <p:sldId id="283" r:id="rId15"/>
    <p:sldId id="281" r:id="rId16"/>
    <p:sldId id="280" r:id="rId17"/>
    <p:sldId id="285" r:id="rId18"/>
    <p:sldId id="284" r:id="rId19"/>
    <p:sldId id="269" r:id="rId20"/>
    <p:sldId id="270" r:id="rId21"/>
    <p:sldId id="287" r:id="rId22"/>
    <p:sldId id="286" r:id="rId23"/>
    <p:sldId id="288" r:id="rId24"/>
    <p:sldId id="290" r:id="rId25"/>
    <p:sldId id="289" r:id="rId26"/>
  </p:sldIdLst>
  <p:sldSz cx="12192000" cy="6858000"/>
  <p:notesSz cx="6858000" cy="9144000"/>
  <p:embeddedFontLst>
    <p:embeddedFont>
      <p:font typeface="-윤고딕310" panose="020B0600000101010101" charset="-127"/>
      <p:regular r:id="rId27"/>
    </p:embeddedFont>
    <p:embeddedFont>
      <p:font typeface="08서울남산체 EB" panose="02020603020101020101" pitchFamily="18" charset="-127"/>
      <p:regular r:id="rId28"/>
    </p:embeddedFont>
    <p:embeddedFont>
      <p:font typeface="Perpetua" panose="02020502060401020303" pitchFamily="18" charset="0"/>
      <p:regular r:id="rId29"/>
      <p:bold r:id="rId30"/>
      <p:italic r:id="rId31"/>
      <p:boldItalic r:id="rId32"/>
    </p:embeddedFont>
    <p:embeddedFont>
      <p:font typeface="나눔바른펜" panose="020B0503000000000000" pitchFamily="50" charset="-127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959595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8" autoAdjust="0"/>
    <p:restoredTop sz="94660"/>
  </p:normalViewPr>
  <p:slideViewPr>
    <p:cSldViewPr snapToGrid="0">
      <p:cViewPr varScale="1">
        <p:scale>
          <a:sx n="89" d="100"/>
          <a:sy n="89" d="100"/>
        </p:scale>
        <p:origin x="22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70F148-AE1E-4576-BF84-A0D77E7D6CE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9269BDE-4A23-4AF0-B1D5-718C341D2053}">
      <dgm:prSet phldrT="[텍스트]"/>
      <dgm:spPr>
        <a:solidFill>
          <a:schemeClr val="accent2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b="1" dirty="0">
              <a:solidFill>
                <a:schemeClr val="tx1"/>
              </a:solidFill>
            </a:rPr>
            <a:t>Pretreatment</a:t>
          </a:r>
          <a:endParaRPr lang="ko-KR" altLang="en-US" b="1" dirty="0">
            <a:solidFill>
              <a:schemeClr val="tx1"/>
            </a:solidFill>
          </a:endParaRPr>
        </a:p>
      </dgm:t>
    </dgm:pt>
    <dgm:pt modelId="{9320636B-4A64-4BC2-BEC5-3236C4EDD5C8}" type="parTrans" cxnId="{9845CD28-398D-47B7-A1C1-178BB638DC7B}">
      <dgm:prSet/>
      <dgm:spPr/>
      <dgm:t>
        <a:bodyPr/>
        <a:lstStyle/>
        <a:p>
          <a:pPr latinLnBrk="1"/>
          <a:endParaRPr lang="ko-KR" altLang="en-US"/>
        </a:p>
      </dgm:t>
    </dgm:pt>
    <dgm:pt modelId="{F5DD507B-6180-49B4-8432-CFFAF264DC7A}" type="sibTrans" cxnId="{9845CD28-398D-47B7-A1C1-178BB638DC7B}">
      <dgm:prSet/>
      <dgm:spPr/>
      <dgm:t>
        <a:bodyPr/>
        <a:lstStyle/>
        <a:p>
          <a:pPr latinLnBrk="1"/>
          <a:endParaRPr lang="ko-KR" altLang="en-US"/>
        </a:p>
      </dgm:t>
    </dgm:pt>
    <dgm:pt modelId="{4AF32F4E-AA52-4407-B5C0-6BA93B1CEEB7}">
      <dgm:prSet phldrT="[텍스트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/>
            <a:t>Binarization</a:t>
          </a:r>
          <a:endParaRPr lang="ko-KR" altLang="en-US" dirty="0"/>
        </a:p>
      </dgm:t>
    </dgm:pt>
    <dgm:pt modelId="{6FD1AE50-469C-4D65-8FFA-2A13C6483068}" type="parTrans" cxnId="{302DC1EC-9A54-423C-9CC5-A3639B41FA2A}">
      <dgm:prSet/>
      <dgm:spPr/>
      <dgm:t>
        <a:bodyPr/>
        <a:lstStyle/>
        <a:p>
          <a:pPr latinLnBrk="1"/>
          <a:endParaRPr lang="ko-KR" altLang="en-US"/>
        </a:p>
      </dgm:t>
    </dgm:pt>
    <dgm:pt modelId="{AE6F1AC9-2C48-4D35-BE0B-9AEE1FC0F206}" type="sibTrans" cxnId="{302DC1EC-9A54-423C-9CC5-A3639B41FA2A}">
      <dgm:prSet/>
      <dgm:spPr/>
      <dgm:t>
        <a:bodyPr/>
        <a:lstStyle/>
        <a:p>
          <a:pPr latinLnBrk="1"/>
          <a:endParaRPr lang="ko-KR" altLang="en-US"/>
        </a:p>
      </dgm:t>
    </dgm:pt>
    <dgm:pt modelId="{509D3811-00DB-448D-BEFC-268D32CB97CB}">
      <dgm:prSet phldrT="[텍스트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/>
            <a:t>Detect 5 line</a:t>
          </a:r>
          <a:endParaRPr lang="ko-KR" altLang="en-US" dirty="0"/>
        </a:p>
      </dgm:t>
    </dgm:pt>
    <dgm:pt modelId="{429A03A0-0F27-4332-956A-CF2EB4199818}" type="parTrans" cxnId="{4895E312-57C2-493C-AB3A-2122F45E5B85}">
      <dgm:prSet/>
      <dgm:spPr/>
      <dgm:t>
        <a:bodyPr/>
        <a:lstStyle/>
        <a:p>
          <a:pPr latinLnBrk="1"/>
          <a:endParaRPr lang="ko-KR" altLang="en-US"/>
        </a:p>
      </dgm:t>
    </dgm:pt>
    <dgm:pt modelId="{77E9C2C4-A9A6-4E6C-97BA-A9B947BA1E38}" type="sibTrans" cxnId="{4895E312-57C2-493C-AB3A-2122F45E5B85}">
      <dgm:prSet/>
      <dgm:spPr/>
      <dgm:t>
        <a:bodyPr/>
        <a:lstStyle/>
        <a:p>
          <a:pPr latinLnBrk="1"/>
          <a:endParaRPr lang="ko-KR" altLang="en-US"/>
        </a:p>
      </dgm:t>
    </dgm:pt>
    <dgm:pt modelId="{D737A483-71B4-411E-BD92-2B34D7E2A5D7}">
      <dgm:prSet phldrT="[텍스트]"/>
      <dgm:spPr>
        <a:solidFill>
          <a:schemeClr val="accent4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b="1" dirty="0">
              <a:solidFill>
                <a:schemeClr val="tx1"/>
              </a:solidFill>
            </a:rPr>
            <a:t>Process Music Scores</a:t>
          </a:r>
          <a:endParaRPr lang="ko-KR" altLang="en-US" b="1" dirty="0">
            <a:solidFill>
              <a:schemeClr val="tx1"/>
            </a:solidFill>
          </a:endParaRPr>
        </a:p>
      </dgm:t>
    </dgm:pt>
    <dgm:pt modelId="{B6076ED9-41A0-450D-88D2-B3E60F07C34C}" type="parTrans" cxnId="{259D7225-1D54-4198-8ABB-BDAA198C5E34}">
      <dgm:prSet/>
      <dgm:spPr/>
      <dgm:t>
        <a:bodyPr/>
        <a:lstStyle/>
        <a:p>
          <a:pPr latinLnBrk="1"/>
          <a:endParaRPr lang="ko-KR" altLang="en-US"/>
        </a:p>
      </dgm:t>
    </dgm:pt>
    <dgm:pt modelId="{0B247C3B-A25C-4E0B-9B6A-F85DAC28817C}" type="sibTrans" cxnId="{259D7225-1D54-4198-8ABB-BDAA198C5E34}">
      <dgm:prSet/>
      <dgm:spPr/>
      <dgm:t>
        <a:bodyPr/>
        <a:lstStyle/>
        <a:p>
          <a:pPr latinLnBrk="1"/>
          <a:endParaRPr lang="ko-KR" altLang="en-US"/>
        </a:p>
      </dgm:t>
    </dgm:pt>
    <dgm:pt modelId="{1EEC33EE-C6A7-4308-9358-B50B19AF2568}">
      <dgm:prSet phldrT="[텍스트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/>
            <a:t>Detect Head / Rest symbol</a:t>
          </a:r>
          <a:endParaRPr lang="ko-KR" altLang="en-US" dirty="0"/>
        </a:p>
      </dgm:t>
    </dgm:pt>
    <dgm:pt modelId="{D6ACCDD3-0E49-4800-91D4-12A78FC0F9F4}" type="parTrans" cxnId="{5FD68807-E761-4F5C-96D4-27DF63407243}">
      <dgm:prSet/>
      <dgm:spPr/>
      <dgm:t>
        <a:bodyPr/>
        <a:lstStyle/>
        <a:p>
          <a:pPr latinLnBrk="1"/>
          <a:endParaRPr lang="ko-KR" altLang="en-US"/>
        </a:p>
      </dgm:t>
    </dgm:pt>
    <dgm:pt modelId="{C16C8DB2-B126-49F6-AC38-E42F208FC94B}" type="sibTrans" cxnId="{5FD68807-E761-4F5C-96D4-27DF63407243}">
      <dgm:prSet/>
      <dgm:spPr/>
      <dgm:t>
        <a:bodyPr/>
        <a:lstStyle/>
        <a:p>
          <a:pPr latinLnBrk="1"/>
          <a:endParaRPr lang="ko-KR" altLang="en-US"/>
        </a:p>
      </dgm:t>
    </dgm:pt>
    <dgm:pt modelId="{BBD91CFE-ABD7-474C-ACD9-95D402D6C34E}">
      <dgm:prSet phldrT="[텍스트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/>
            <a:t>Detect musical symbol</a:t>
          </a:r>
          <a:endParaRPr lang="ko-KR" altLang="en-US" dirty="0"/>
        </a:p>
      </dgm:t>
    </dgm:pt>
    <dgm:pt modelId="{B2604F7E-08B0-4E02-8BE0-5B994ABACB49}" type="parTrans" cxnId="{B13968D0-E0EF-46E7-B0ED-2F156F828DC4}">
      <dgm:prSet/>
      <dgm:spPr/>
      <dgm:t>
        <a:bodyPr/>
        <a:lstStyle/>
        <a:p>
          <a:pPr latinLnBrk="1"/>
          <a:endParaRPr lang="ko-KR" altLang="en-US"/>
        </a:p>
      </dgm:t>
    </dgm:pt>
    <dgm:pt modelId="{412B7AF9-9E72-417A-BA2E-B1CBE6082D8B}" type="sibTrans" cxnId="{B13968D0-E0EF-46E7-B0ED-2F156F828DC4}">
      <dgm:prSet/>
      <dgm:spPr/>
      <dgm:t>
        <a:bodyPr/>
        <a:lstStyle/>
        <a:p>
          <a:pPr latinLnBrk="1"/>
          <a:endParaRPr lang="ko-KR" altLang="en-US"/>
        </a:p>
      </dgm:t>
    </dgm:pt>
    <dgm:pt modelId="{7CA42B10-A463-4AFB-9721-942FD441DA85}">
      <dgm:prSet phldrT="[텍스트]"/>
      <dgm:spPr>
        <a:solidFill>
          <a:schemeClr val="accent6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b="1" dirty="0">
              <a:solidFill>
                <a:schemeClr val="tx1"/>
              </a:solidFill>
            </a:rPr>
            <a:t>Calculate Pitch</a:t>
          </a:r>
          <a:endParaRPr lang="ko-KR" altLang="en-US" b="1" dirty="0">
            <a:solidFill>
              <a:schemeClr val="tx1"/>
            </a:solidFill>
          </a:endParaRPr>
        </a:p>
      </dgm:t>
    </dgm:pt>
    <dgm:pt modelId="{1310384F-8484-47A1-B487-36583AAE2CD8}" type="parTrans" cxnId="{3B615C56-9071-46CB-9739-A4C6F42923DB}">
      <dgm:prSet/>
      <dgm:spPr/>
      <dgm:t>
        <a:bodyPr/>
        <a:lstStyle/>
        <a:p>
          <a:pPr latinLnBrk="1"/>
          <a:endParaRPr lang="ko-KR" altLang="en-US"/>
        </a:p>
      </dgm:t>
    </dgm:pt>
    <dgm:pt modelId="{1A0A9DCA-B9C0-47EE-ADA2-D9F8991D70CF}" type="sibTrans" cxnId="{3B615C56-9071-46CB-9739-A4C6F42923DB}">
      <dgm:prSet/>
      <dgm:spPr/>
      <dgm:t>
        <a:bodyPr/>
        <a:lstStyle/>
        <a:p>
          <a:pPr latinLnBrk="1"/>
          <a:endParaRPr lang="ko-KR" altLang="en-US"/>
        </a:p>
      </dgm:t>
    </dgm:pt>
    <dgm:pt modelId="{BCA0D9D7-F8AB-49DE-9D6D-16FE70C5EACE}">
      <dgm:prSet phldrT="[텍스트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/>
            <a:t>Compare Linearly (x coordinates)</a:t>
          </a:r>
          <a:endParaRPr lang="ko-KR" altLang="en-US" dirty="0"/>
        </a:p>
      </dgm:t>
    </dgm:pt>
    <dgm:pt modelId="{319D72A2-A318-4B73-98F0-B61495656344}" type="parTrans" cxnId="{1D492D53-6B9D-45A4-90EA-51D814BCEBE5}">
      <dgm:prSet/>
      <dgm:spPr/>
      <dgm:t>
        <a:bodyPr/>
        <a:lstStyle/>
        <a:p>
          <a:pPr latinLnBrk="1"/>
          <a:endParaRPr lang="ko-KR" altLang="en-US"/>
        </a:p>
      </dgm:t>
    </dgm:pt>
    <dgm:pt modelId="{5B854ACB-70AA-4B7F-B9FD-80BFAE86989A}" type="sibTrans" cxnId="{1D492D53-6B9D-45A4-90EA-51D814BCEBE5}">
      <dgm:prSet/>
      <dgm:spPr/>
      <dgm:t>
        <a:bodyPr/>
        <a:lstStyle/>
        <a:p>
          <a:pPr latinLnBrk="1"/>
          <a:endParaRPr lang="ko-KR" altLang="en-US"/>
        </a:p>
      </dgm:t>
    </dgm:pt>
    <dgm:pt modelId="{8920A1F3-9E55-412E-B0F3-2F8F900913CA}">
      <dgm:prSet phldrT="[텍스트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/>
            <a:t>Push to Accord (thread)</a:t>
          </a:r>
          <a:endParaRPr lang="ko-KR" altLang="en-US" dirty="0"/>
        </a:p>
      </dgm:t>
    </dgm:pt>
    <dgm:pt modelId="{00C14FA7-29CA-4315-91D0-666907040BDB}" type="parTrans" cxnId="{AE40D2A5-AEED-4658-9E3B-BFDAF04537C8}">
      <dgm:prSet/>
      <dgm:spPr/>
      <dgm:t>
        <a:bodyPr/>
        <a:lstStyle/>
        <a:p>
          <a:pPr latinLnBrk="1"/>
          <a:endParaRPr lang="ko-KR" altLang="en-US"/>
        </a:p>
      </dgm:t>
    </dgm:pt>
    <dgm:pt modelId="{4D78FB66-F47B-4C4E-BEC7-BA8FDBA44CC9}" type="sibTrans" cxnId="{AE40D2A5-AEED-4658-9E3B-BFDAF04537C8}">
      <dgm:prSet/>
      <dgm:spPr/>
      <dgm:t>
        <a:bodyPr/>
        <a:lstStyle/>
        <a:p>
          <a:pPr latinLnBrk="1"/>
          <a:endParaRPr lang="ko-KR" altLang="en-US"/>
        </a:p>
      </dgm:t>
    </dgm:pt>
    <dgm:pt modelId="{F5257B26-77BC-45E5-BB69-F1E0B9654DDC}">
      <dgm:prSet phldrT="[텍스트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/>
            <a:t>Remove Duplicate</a:t>
          </a:r>
          <a:endParaRPr lang="ko-KR" altLang="en-US" dirty="0"/>
        </a:p>
      </dgm:t>
    </dgm:pt>
    <dgm:pt modelId="{185A4D12-5CD2-485B-BAF8-964C018C4973}" type="parTrans" cxnId="{8BB1DC4E-F255-49D6-AFB2-499F4EA03353}">
      <dgm:prSet/>
      <dgm:spPr/>
      <dgm:t>
        <a:bodyPr/>
        <a:lstStyle/>
        <a:p>
          <a:pPr latinLnBrk="1"/>
          <a:endParaRPr lang="ko-KR" altLang="en-US"/>
        </a:p>
      </dgm:t>
    </dgm:pt>
    <dgm:pt modelId="{ED022365-CE31-4E14-AD41-5952BDF1577D}" type="sibTrans" cxnId="{8BB1DC4E-F255-49D6-AFB2-499F4EA03353}">
      <dgm:prSet/>
      <dgm:spPr/>
      <dgm:t>
        <a:bodyPr/>
        <a:lstStyle/>
        <a:p>
          <a:pPr latinLnBrk="1"/>
          <a:endParaRPr lang="ko-KR" altLang="en-US"/>
        </a:p>
      </dgm:t>
    </dgm:pt>
    <dgm:pt modelId="{8DB8DBED-4A9E-41FE-AAEB-8540A12E7433}">
      <dgm:prSet phldrT="[텍스트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/>
            <a:t>Cut Staves</a:t>
          </a:r>
          <a:endParaRPr lang="ko-KR" altLang="en-US" dirty="0"/>
        </a:p>
      </dgm:t>
    </dgm:pt>
    <dgm:pt modelId="{216F352F-C180-40E0-9ABD-C7704B1323F8}" type="parTrans" cxnId="{D16504C5-66FA-4B15-90C6-5DCBE83E8366}">
      <dgm:prSet/>
      <dgm:spPr/>
      <dgm:t>
        <a:bodyPr/>
        <a:lstStyle/>
        <a:p>
          <a:pPr latinLnBrk="1"/>
          <a:endParaRPr lang="ko-KR" altLang="en-US"/>
        </a:p>
      </dgm:t>
    </dgm:pt>
    <dgm:pt modelId="{1F4E81DF-BBE4-4F61-854A-86370C134123}" type="sibTrans" cxnId="{D16504C5-66FA-4B15-90C6-5DCBE83E8366}">
      <dgm:prSet/>
      <dgm:spPr/>
      <dgm:t>
        <a:bodyPr/>
        <a:lstStyle/>
        <a:p>
          <a:pPr latinLnBrk="1"/>
          <a:endParaRPr lang="ko-KR" altLang="en-US"/>
        </a:p>
      </dgm:t>
    </dgm:pt>
    <dgm:pt modelId="{F171FB7E-8548-4008-B0C5-F12F930AC656}">
      <dgm:prSet phldrT="[텍스트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/>
            <a:t>Detect Beat</a:t>
          </a:r>
          <a:endParaRPr lang="ko-KR" altLang="en-US" dirty="0"/>
        </a:p>
      </dgm:t>
    </dgm:pt>
    <dgm:pt modelId="{F54AFB39-4FE5-46CA-9ED4-56C9C1A5CB62}" type="parTrans" cxnId="{135E80C8-1F10-441F-9C5F-D49CA5999F6C}">
      <dgm:prSet/>
      <dgm:spPr/>
      <dgm:t>
        <a:bodyPr/>
        <a:lstStyle/>
        <a:p>
          <a:pPr latinLnBrk="1"/>
          <a:endParaRPr lang="ko-KR" altLang="en-US"/>
        </a:p>
      </dgm:t>
    </dgm:pt>
    <dgm:pt modelId="{DAC2C986-7DBC-4075-B27E-8572197AACD5}" type="sibTrans" cxnId="{135E80C8-1F10-441F-9C5F-D49CA5999F6C}">
      <dgm:prSet/>
      <dgm:spPr/>
      <dgm:t>
        <a:bodyPr/>
        <a:lstStyle/>
        <a:p>
          <a:pPr latinLnBrk="1"/>
          <a:endParaRPr lang="ko-KR" altLang="en-US"/>
        </a:p>
      </dgm:t>
    </dgm:pt>
    <dgm:pt modelId="{7A755049-6BCA-4E89-AE31-65DE8DB07005}">
      <dgm:prSet phldrT="[텍스트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/>
            <a:t>Detect dot ( 1+1/2 beat)</a:t>
          </a:r>
          <a:endParaRPr lang="ko-KR" altLang="en-US" dirty="0"/>
        </a:p>
      </dgm:t>
    </dgm:pt>
    <dgm:pt modelId="{B76851C1-3918-402B-A7FE-286D3D8090F4}" type="parTrans" cxnId="{AF0F2303-6D2C-4B57-90D8-D81A92E7A310}">
      <dgm:prSet/>
      <dgm:spPr/>
      <dgm:t>
        <a:bodyPr/>
        <a:lstStyle/>
        <a:p>
          <a:pPr latinLnBrk="1"/>
          <a:endParaRPr lang="ko-KR" altLang="en-US"/>
        </a:p>
      </dgm:t>
    </dgm:pt>
    <dgm:pt modelId="{2F967BCD-E3BD-4AFD-9043-D7977A1D37EB}" type="sibTrans" cxnId="{AF0F2303-6D2C-4B57-90D8-D81A92E7A310}">
      <dgm:prSet/>
      <dgm:spPr/>
      <dgm:t>
        <a:bodyPr/>
        <a:lstStyle/>
        <a:p>
          <a:pPr latinLnBrk="1"/>
          <a:endParaRPr lang="ko-KR" altLang="en-US"/>
        </a:p>
      </dgm:t>
    </dgm:pt>
    <dgm:pt modelId="{EEC14C30-5E72-4785-87C6-8F5B7564E4D2}">
      <dgm:prSet phldrT="[텍스트]"/>
      <dgm:spPr>
        <a:solidFill>
          <a:schemeClr val="accent5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b="1" dirty="0">
              <a:solidFill>
                <a:schemeClr val="tx1"/>
              </a:solidFill>
            </a:rPr>
            <a:t>Play Music by Using Midi</a:t>
          </a:r>
          <a:endParaRPr lang="ko-KR" altLang="en-US" b="1" dirty="0">
            <a:solidFill>
              <a:schemeClr val="tx1"/>
            </a:solidFill>
          </a:endParaRPr>
        </a:p>
      </dgm:t>
    </dgm:pt>
    <dgm:pt modelId="{55B9B73B-FB65-4787-A0A6-4E62A37C82C9}" type="parTrans" cxnId="{B40CCFFF-921C-431D-BA39-EA93B5FA139E}">
      <dgm:prSet/>
      <dgm:spPr/>
      <dgm:t>
        <a:bodyPr/>
        <a:lstStyle/>
        <a:p>
          <a:pPr latinLnBrk="1"/>
          <a:endParaRPr lang="ko-KR" altLang="en-US"/>
        </a:p>
      </dgm:t>
    </dgm:pt>
    <dgm:pt modelId="{0DA18420-B07C-441F-8D43-758865469A69}" type="sibTrans" cxnId="{B40CCFFF-921C-431D-BA39-EA93B5FA139E}">
      <dgm:prSet/>
      <dgm:spPr/>
      <dgm:t>
        <a:bodyPr/>
        <a:lstStyle/>
        <a:p>
          <a:pPr latinLnBrk="1"/>
          <a:endParaRPr lang="ko-KR" altLang="en-US"/>
        </a:p>
      </dgm:t>
    </dgm:pt>
    <dgm:pt modelId="{71812F0A-0C42-4444-8223-35791CE4F2F3}" type="pres">
      <dgm:prSet presAssocID="{FF70F148-AE1E-4576-BF84-A0D77E7D6CEC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DA26DAE-6F31-4082-AF1D-3AD3021A38DA}" type="pres">
      <dgm:prSet presAssocID="{E9269BDE-4A23-4AF0-B1D5-718C341D2053}" presName="horFlow" presStyleCnt="0"/>
      <dgm:spPr/>
    </dgm:pt>
    <dgm:pt modelId="{0E5D420F-33BF-42AA-AE3F-18EB220F8815}" type="pres">
      <dgm:prSet presAssocID="{E9269BDE-4A23-4AF0-B1D5-718C341D2053}" presName="bigChev" presStyleLbl="node1" presStyleIdx="0" presStyleCnt="4"/>
      <dgm:spPr/>
    </dgm:pt>
    <dgm:pt modelId="{C363614C-09C3-4A8E-B8E9-A8C32E418C7C}" type="pres">
      <dgm:prSet presAssocID="{6FD1AE50-469C-4D65-8FFA-2A13C6483068}" presName="parTrans" presStyleCnt="0"/>
      <dgm:spPr/>
    </dgm:pt>
    <dgm:pt modelId="{0C7DD9F0-0921-4D17-B04B-B1DCC6A2F4A8}" type="pres">
      <dgm:prSet presAssocID="{4AF32F4E-AA52-4407-B5C0-6BA93B1CEEB7}" presName="node" presStyleLbl="alignAccFollowNode1" presStyleIdx="0" presStyleCnt="10">
        <dgm:presLayoutVars>
          <dgm:bulletEnabled val="1"/>
        </dgm:presLayoutVars>
      </dgm:prSet>
      <dgm:spPr/>
    </dgm:pt>
    <dgm:pt modelId="{ED6A906D-9001-48E5-B054-72117E131908}" type="pres">
      <dgm:prSet presAssocID="{AE6F1AC9-2C48-4D35-BE0B-9AEE1FC0F206}" presName="sibTrans" presStyleCnt="0"/>
      <dgm:spPr/>
    </dgm:pt>
    <dgm:pt modelId="{7FC7CFD0-342A-43CD-90C2-FD4B4B9FF1B4}" type="pres">
      <dgm:prSet presAssocID="{509D3811-00DB-448D-BEFC-268D32CB97CB}" presName="node" presStyleLbl="alignAccFollowNode1" presStyleIdx="1" presStyleCnt="10">
        <dgm:presLayoutVars>
          <dgm:bulletEnabled val="1"/>
        </dgm:presLayoutVars>
      </dgm:prSet>
      <dgm:spPr/>
    </dgm:pt>
    <dgm:pt modelId="{8D91C585-FB4C-4985-BF0F-30ADBED462D9}" type="pres">
      <dgm:prSet presAssocID="{77E9C2C4-A9A6-4E6C-97BA-A9B947BA1E38}" presName="sibTrans" presStyleCnt="0"/>
      <dgm:spPr/>
    </dgm:pt>
    <dgm:pt modelId="{393A673E-A57E-4ADB-8B86-7DDF44B44B0D}" type="pres">
      <dgm:prSet presAssocID="{F5257B26-77BC-45E5-BB69-F1E0B9654DDC}" presName="node" presStyleLbl="alignAccFollowNode1" presStyleIdx="2" presStyleCnt="10">
        <dgm:presLayoutVars>
          <dgm:bulletEnabled val="1"/>
        </dgm:presLayoutVars>
      </dgm:prSet>
      <dgm:spPr/>
    </dgm:pt>
    <dgm:pt modelId="{122623CD-9833-41F8-869E-01E1DC6C52D7}" type="pres">
      <dgm:prSet presAssocID="{ED022365-CE31-4E14-AD41-5952BDF1577D}" presName="sibTrans" presStyleCnt="0"/>
      <dgm:spPr/>
    </dgm:pt>
    <dgm:pt modelId="{4854D6C1-3F8D-494A-9A89-AC2D4372489F}" type="pres">
      <dgm:prSet presAssocID="{8DB8DBED-4A9E-41FE-AAEB-8540A12E7433}" presName="node" presStyleLbl="alignAccFollowNode1" presStyleIdx="3" presStyleCnt="10">
        <dgm:presLayoutVars>
          <dgm:bulletEnabled val="1"/>
        </dgm:presLayoutVars>
      </dgm:prSet>
      <dgm:spPr/>
    </dgm:pt>
    <dgm:pt modelId="{05271B65-320F-4C2A-8C58-BAD037546FF9}" type="pres">
      <dgm:prSet presAssocID="{E9269BDE-4A23-4AF0-B1D5-718C341D2053}" presName="vSp" presStyleCnt="0"/>
      <dgm:spPr/>
    </dgm:pt>
    <dgm:pt modelId="{52BA9679-BDDB-42AD-B55A-97F915C1B619}" type="pres">
      <dgm:prSet presAssocID="{D737A483-71B4-411E-BD92-2B34D7E2A5D7}" presName="horFlow" presStyleCnt="0"/>
      <dgm:spPr/>
    </dgm:pt>
    <dgm:pt modelId="{F5DE8F28-9F85-44AA-938F-B8D5A9CDEC86}" type="pres">
      <dgm:prSet presAssocID="{D737A483-71B4-411E-BD92-2B34D7E2A5D7}" presName="bigChev" presStyleLbl="node1" presStyleIdx="1" presStyleCnt="4"/>
      <dgm:spPr/>
    </dgm:pt>
    <dgm:pt modelId="{9A0CF51D-C69D-4E01-AB85-89B99B3AD9D3}" type="pres">
      <dgm:prSet presAssocID="{D6ACCDD3-0E49-4800-91D4-12A78FC0F9F4}" presName="parTrans" presStyleCnt="0"/>
      <dgm:spPr/>
    </dgm:pt>
    <dgm:pt modelId="{D2A07988-EB5E-4F3A-86D7-EA5ECE451383}" type="pres">
      <dgm:prSet presAssocID="{1EEC33EE-C6A7-4308-9358-B50B19AF2568}" presName="node" presStyleLbl="alignAccFollowNode1" presStyleIdx="4" presStyleCnt="10">
        <dgm:presLayoutVars>
          <dgm:bulletEnabled val="1"/>
        </dgm:presLayoutVars>
      </dgm:prSet>
      <dgm:spPr/>
    </dgm:pt>
    <dgm:pt modelId="{927D49B9-4A05-4D60-AFFD-E980EA9ADC87}" type="pres">
      <dgm:prSet presAssocID="{C16C8DB2-B126-49F6-AC38-E42F208FC94B}" presName="sibTrans" presStyleCnt="0"/>
      <dgm:spPr/>
    </dgm:pt>
    <dgm:pt modelId="{FBDBCBD1-27AA-4CC1-984F-1D5C2B1EE3FC}" type="pres">
      <dgm:prSet presAssocID="{F171FB7E-8548-4008-B0C5-F12F930AC656}" presName="node" presStyleLbl="alignAccFollowNode1" presStyleIdx="5" presStyleCnt="10">
        <dgm:presLayoutVars>
          <dgm:bulletEnabled val="1"/>
        </dgm:presLayoutVars>
      </dgm:prSet>
      <dgm:spPr/>
    </dgm:pt>
    <dgm:pt modelId="{F385F12F-598F-4885-9103-E588A8778A31}" type="pres">
      <dgm:prSet presAssocID="{DAC2C986-7DBC-4075-B27E-8572197AACD5}" presName="sibTrans" presStyleCnt="0"/>
      <dgm:spPr/>
    </dgm:pt>
    <dgm:pt modelId="{D7037D24-C61B-4F44-9F94-C846CFDACFA5}" type="pres">
      <dgm:prSet presAssocID="{7A755049-6BCA-4E89-AE31-65DE8DB07005}" presName="node" presStyleLbl="alignAccFollowNode1" presStyleIdx="6" presStyleCnt="10">
        <dgm:presLayoutVars>
          <dgm:bulletEnabled val="1"/>
        </dgm:presLayoutVars>
      </dgm:prSet>
      <dgm:spPr/>
    </dgm:pt>
    <dgm:pt modelId="{8F16F69A-69BD-4BAF-897D-92E876F473D1}" type="pres">
      <dgm:prSet presAssocID="{2F967BCD-E3BD-4AFD-9043-D7977A1D37EB}" presName="sibTrans" presStyleCnt="0"/>
      <dgm:spPr/>
    </dgm:pt>
    <dgm:pt modelId="{60E4C74E-41A7-4A53-A02F-9C17E39BBB4E}" type="pres">
      <dgm:prSet presAssocID="{BBD91CFE-ABD7-474C-ACD9-95D402D6C34E}" presName="node" presStyleLbl="alignAccFollowNode1" presStyleIdx="7" presStyleCnt="10">
        <dgm:presLayoutVars>
          <dgm:bulletEnabled val="1"/>
        </dgm:presLayoutVars>
      </dgm:prSet>
      <dgm:spPr/>
    </dgm:pt>
    <dgm:pt modelId="{D48F335F-1163-491C-8A19-B7C4916A6F35}" type="pres">
      <dgm:prSet presAssocID="{D737A483-71B4-411E-BD92-2B34D7E2A5D7}" presName="vSp" presStyleCnt="0"/>
      <dgm:spPr/>
    </dgm:pt>
    <dgm:pt modelId="{CEC97EDB-3355-4910-89AF-62F96000ED18}" type="pres">
      <dgm:prSet presAssocID="{7CA42B10-A463-4AFB-9721-942FD441DA85}" presName="horFlow" presStyleCnt="0"/>
      <dgm:spPr/>
    </dgm:pt>
    <dgm:pt modelId="{284BC893-71A4-4A33-BD1C-1E2ED7D380E6}" type="pres">
      <dgm:prSet presAssocID="{7CA42B10-A463-4AFB-9721-942FD441DA85}" presName="bigChev" presStyleLbl="node1" presStyleIdx="2" presStyleCnt="4"/>
      <dgm:spPr/>
    </dgm:pt>
    <dgm:pt modelId="{08F3D9F2-62DB-4260-935E-81EC874F1F0D}" type="pres">
      <dgm:prSet presAssocID="{319D72A2-A318-4B73-98F0-B61495656344}" presName="parTrans" presStyleCnt="0"/>
      <dgm:spPr/>
    </dgm:pt>
    <dgm:pt modelId="{F645726B-2563-4F73-882F-DBB4D031E1F3}" type="pres">
      <dgm:prSet presAssocID="{BCA0D9D7-F8AB-49DE-9D6D-16FE70C5EACE}" presName="node" presStyleLbl="alignAccFollowNode1" presStyleIdx="8" presStyleCnt="10">
        <dgm:presLayoutVars>
          <dgm:bulletEnabled val="1"/>
        </dgm:presLayoutVars>
      </dgm:prSet>
      <dgm:spPr/>
    </dgm:pt>
    <dgm:pt modelId="{6EE02EA4-1090-4083-A4C9-4D5E8CD4793F}" type="pres">
      <dgm:prSet presAssocID="{5B854ACB-70AA-4B7F-B9FD-80BFAE86989A}" presName="sibTrans" presStyleCnt="0"/>
      <dgm:spPr/>
    </dgm:pt>
    <dgm:pt modelId="{DC0E919B-48B0-4D39-859B-C5A82CF48934}" type="pres">
      <dgm:prSet presAssocID="{8920A1F3-9E55-412E-B0F3-2F8F900913CA}" presName="node" presStyleLbl="alignAccFollowNode1" presStyleIdx="9" presStyleCnt="10">
        <dgm:presLayoutVars>
          <dgm:bulletEnabled val="1"/>
        </dgm:presLayoutVars>
      </dgm:prSet>
      <dgm:spPr/>
    </dgm:pt>
    <dgm:pt modelId="{216DE918-B438-4614-891D-9056B61A6C81}" type="pres">
      <dgm:prSet presAssocID="{7CA42B10-A463-4AFB-9721-942FD441DA85}" presName="vSp" presStyleCnt="0"/>
      <dgm:spPr/>
    </dgm:pt>
    <dgm:pt modelId="{F75EC707-6297-4233-AFBC-284A9F667E06}" type="pres">
      <dgm:prSet presAssocID="{EEC14C30-5E72-4785-87C6-8F5B7564E4D2}" presName="horFlow" presStyleCnt="0"/>
      <dgm:spPr/>
    </dgm:pt>
    <dgm:pt modelId="{B1CB4DEE-6242-4214-ADB9-F3B9DFCE2281}" type="pres">
      <dgm:prSet presAssocID="{EEC14C30-5E72-4785-87C6-8F5B7564E4D2}" presName="bigChev" presStyleLbl="node1" presStyleIdx="3" presStyleCnt="4"/>
      <dgm:spPr/>
    </dgm:pt>
  </dgm:ptLst>
  <dgm:cxnLst>
    <dgm:cxn modelId="{AF0F2303-6D2C-4B57-90D8-D81A92E7A310}" srcId="{D737A483-71B4-411E-BD92-2B34D7E2A5D7}" destId="{7A755049-6BCA-4E89-AE31-65DE8DB07005}" srcOrd="2" destOrd="0" parTransId="{B76851C1-3918-402B-A7FE-286D3D8090F4}" sibTransId="{2F967BCD-E3BD-4AFD-9043-D7977A1D37EB}"/>
    <dgm:cxn modelId="{5FD68807-E761-4F5C-96D4-27DF63407243}" srcId="{D737A483-71B4-411E-BD92-2B34D7E2A5D7}" destId="{1EEC33EE-C6A7-4308-9358-B50B19AF2568}" srcOrd="0" destOrd="0" parTransId="{D6ACCDD3-0E49-4800-91D4-12A78FC0F9F4}" sibTransId="{C16C8DB2-B126-49F6-AC38-E42F208FC94B}"/>
    <dgm:cxn modelId="{6CE07E0A-1308-46CF-9B3F-2FC19257A4EE}" type="presOf" srcId="{1EEC33EE-C6A7-4308-9358-B50B19AF2568}" destId="{D2A07988-EB5E-4F3A-86D7-EA5ECE451383}" srcOrd="0" destOrd="0" presId="urn:microsoft.com/office/officeart/2005/8/layout/lProcess3"/>
    <dgm:cxn modelId="{4895E312-57C2-493C-AB3A-2122F45E5B85}" srcId="{E9269BDE-4A23-4AF0-B1D5-718C341D2053}" destId="{509D3811-00DB-448D-BEFC-268D32CB97CB}" srcOrd="1" destOrd="0" parTransId="{429A03A0-0F27-4332-956A-CF2EB4199818}" sibTransId="{77E9C2C4-A9A6-4E6C-97BA-A9B947BA1E38}"/>
    <dgm:cxn modelId="{92141923-ECF8-46D6-B5A0-3AAC73B7339D}" type="presOf" srcId="{BCA0D9D7-F8AB-49DE-9D6D-16FE70C5EACE}" destId="{F645726B-2563-4F73-882F-DBB4D031E1F3}" srcOrd="0" destOrd="0" presId="urn:microsoft.com/office/officeart/2005/8/layout/lProcess3"/>
    <dgm:cxn modelId="{E9675924-E259-44E9-95C2-88B6122F5C48}" type="presOf" srcId="{F5257B26-77BC-45E5-BB69-F1E0B9654DDC}" destId="{393A673E-A57E-4ADB-8B86-7DDF44B44B0D}" srcOrd="0" destOrd="0" presId="urn:microsoft.com/office/officeart/2005/8/layout/lProcess3"/>
    <dgm:cxn modelId="{259D7225-1D54-4198-8ABB-BDAA198C5E34}" srcId="{FF70F148-AE1E-4576-BF84-A0D77E7D6CEC}" destId="{D737A483-71B4-411E-BD92-2B34D7E2A5D7}" srcOrd="1" destOrd="0" parTransId="{B6076ED9-41A0-450D-88D2-B3E60F07C34C}" sibTransId="{0B247C3B-A25C-4E0B-9B6A-F85DAC28817C}"/>
    <dgm:cxn modelId="{9845CD28-398D-47B7-A1C1-178BB638DC7B}" srcId="{FF70F148-AE1E-4576-BF84-A0D77E7D6CEC}" destId="{E9269BDE-4A23-4AF0-B1D5-718C341D2053}" srcOrd="0" destOrd="0" parTransId="{9320636B-4A64-4BC2-BEC5-3236C4EDD5C8}" sibTransId="{F5DD507B-6180-49B4-8432-CFFAF264DC7A}"/>
    <dgm:cxn modelId="{AD3D3C31-8F73-46DC-A5C1-8C5F313A909B}" type="presOf" srcId="{8DB8DBED-4A9E-41FE-AAEB-8540A12E7433}" destId="{4854D6C1-3F8D-494A-9A89-AC2D4372489F}" srcOrd="0" destOrd="0" presId="urn:microsoft.com/office/officeart/2005/8/layout/lProcess3"/>
    <dgm:cxn modelId="{897B6A39-03A3-46D6-AEB8-5456648C9C15}" type="presOf" srcId="{8920A1F3-9E55-412E-B0F3-2F8F900913CA}" destId="{DC0E919B-48B0-4D39-859B-C5A82CF48934}" srcOrd="0" destOrd="0" presId="urn:microsoft.com/office/officeart/2005/8/layout/lProcess3"/>
    <dgm:cxn modelId="{8BB1DC4E-F255-49D6-AFB2-499F4EA03353}" srcId="{E9269BDE-4A23-4AF0-B1D5-718C341D2053}" destId="{F5257B26-77BC-45E5-BB69-F1E0B9654DDC}" srcOrd="2" destOrd="0" parTransId="{185A4D12-5CD2-485B-BAF8-964C018C4973}" sibTransId="{ED022365-CE31-4E14-AD41-5952BDF1577D}"/>
    <dgm:cxn modelId="{1D492D53-6B9D-45A4-90EA-51D814BCEBE5}" srcId="{7CA42B10-A463-4AFB-9721-942FD441DA85}" destId="{BCA0D9D7-F8AB-49DE-9D6D-16FE70C5EACE}" srcOrd="0" destOrd="0" parTransId="{319D72A2-A318-4B73-98F0-B61495656344}" sibTransId="{5B854ACB-70AA-4B7F-B9FD-80BFAE86989A}"/>
    <dgm:cxn modelId="{3B615C56-9071-46CB-9739-A4C6F42923DB}" srcId="{FF70F148-AE1E-4576-BF84-A0D77E7D6CEC}" destId="{7CA42B10-A463-4AFB-9721-942FD441DA85}" srcOrd="2" destOrd="0" parTransId="{1310384F-8484-47A1-B487-36583AAE2CD8}" sibTransId="{1A0A9DCA-B9C0-47EE-ADA2-D9F8991D70CF}"/>
    <dgm:cxn modelId="{ADF3FB7F-2489-49D9-B5CD-39C9F80C4177}" type="presOf" srcId="{D737A483-71B4-411E-BD92-2B34D7E2A5D7}" destId="{F5DE8F28-9F85-44AA-938F-B8D5A9CDEC86}" srcOrd="0" destOrd="0" presId="urn:microsoft.com/office/officeart/2005/8/layout/lProcess3"/>
    <dgm:cxn modelId="{B9B9428E-200D-4A3E-A362-5CD7D2960208}" type="presOf" srcId="{7A755049-6BCA-4E89-AE31-65DE8DB07005}" destId="{D7037D24-C61B-4F44-9F94-C846CFDACFA5}" srcOrd="0" destOrd="0" presId="urn:microsoft.com/office/officeart/2005/8/layout/lProcess3"/>
    <dgm:cxn modelId="{26EEA596-CEDD-4A0C-BEBE-8E5F4CFE2D0A}" type="presOf" srcId="{FF70F148-AE1E-4576-BF84-A0D77E7D6CEC}" destId="{71812F0A-0C42-4444-8223-35791CE4F2F3}" srcOrd="0" destOrd="0" presId="urn:microsoft.com/office/officeart/2005/8/layout/lProcess3"/>
    <dgm:cxn modelId="{4A9A02A0-35C6-4A5F-8BCA-B4B35E1CD081}" type="presOf" srcId="{E9269BDE-4A23-4AF0-B1D5-718C341D2053}" destId="{0E5D420F-33BF-42AA-AE3F-18EB220F8815}" srcOrd="0" destOrd="0" presId="urn:microsoft.com/office/officeart/2005/8/layout/lProcess3"/>
    <dgm:cxn modelId="{AE40D2A5-AEED-4658-9E3B-BFDAF04537C8}" srcId="{7CA42B10-A463-4AFB-9721-942FD441DA85}" destId="{8920A1F3-9E55-412E-B0F3-2F8F900913CA}" srcOrd="1" destOrd="0" parTransId="{00C14FA7-29CA-4315-91D0-666907040BDB}" sibTransId="{4D78FB66-F47B-4C4E-BEC7-BA8FDBA44CC9}"/>
    <dgm:cxn modelId="{B7F2D3AB-EED5-4CAA-A631-9EDC9A416B23}" type="presOf" srcId="{EEC14C30-5E72-4785-87C6-8F5B7564E4D2}" destId="{B1CB4DEE-6242-4214-ADB9-F3B9DFCE2281}" srcOrd="0" destOrd="0" presId="urn:microsoft.com/office/officeart/2005/8/layout/lProcess3"/>
    <dgm:cxn modelId="{B8D877B8-4E95-4E1F-848E-277139EACF1D}" type="presOf" srcId="{BBD91CFE-ABD7-474C-ACD9-95D402D6C34E}" destId="{60E4C74E-41A7-4A53-A02F-9C17E39BBB4E}" srcOrd="0" destOrd="0" presId="urn:microsoft.com/office/officeart/2005/8/layout/lProcess3"/>
    <dgm:cxn modelId="{CE0B85BF-C1FD-4B66-B0B8-97DF550CAE80}" type="presOf" srcId="{509D3811-00DB-448D-BEFC-268D32CB97CB}" destId="{7FC7CFD0-342A-43CD-90C2-FD4B4B9FF1B4}" srcOrd="0" destOrd="0" presId="urn:microsoft.com/office/officeart/2005/8/layout/lProcess3"/>
    <dgm:cxn modelId="{D16504C5-66FA-4B15-90C6-5DCBE83E8366}" srcId="{E9269BDE-4A23-4AF0-B1D5-718C341D2053}" destId="{8DB8DBED-4A9E-41FE-AAEB-8540A12E7433}" srcOrd="3" destOrd="0" parTransId="{216F352F-C180-40E0-9ABD-C7704B1323F8}" sibTransId="{1F4E81DF-BBE4-4F61-854A-86370C134123}"/>
    <dgm:cxn modelId="{6B6C8CC5-26DD-45A4-8438-C4040E5C5FDA}" type="presOf" srcId="{F171FB7E-8548-4008-B0C5-F12F930AC656}" destId="{FBDBCBD1-27AA-4CC1-984F-1D5C2B1EE3FC}" srcOrd="0" destOrd="0" presId="urn:microsoft.com/office/officeart/2005/8/layout/lProcess3"/>
    <dgm:cxn modelId="{135E80C8-1F10-441F-9C5F-D49CA5999F6C}" srcId="{D737A483-71B4-411E-BD92-2B34D7E2A5D7}" destId="{F171FB7E-8548-4008-B0C5-F12F930AC656}" srcOrd="1" destOrd="0" parTransId="{F54AFB39-4FE5-46CA-9ED4-56C9C1A5CB62}" sibTransId="{DAC2C986-7DBC-4075-B27E-8572197AACD5}"/>
    <dgm:cxn modelId="{B13968D0-E0EF-46E7-B0ED-2F156F828DC4}" srcId="{D737A483-71B4-411E-BD92-2B34D7E2A5D7}" destId="{BBD91CFE-ABD7-474C-ACD9-95D402D6C34E}" srcOrd="3" destOrd="0" parTransId="{B2604F7E-08B0-4E02-8BE0-5B994ABACB49}" sibTransId="{412B7AF9-9E72-417A-BA2E-B1CBE6082D8B}"/>
    <dgm:cxn modelId="{5317E4D0-64D1-4FD2-A781-40A528999F5F}" type="presOf" srcId="{7CA42B10-A463-4AFB-9721-942FD441DA85}" destId="{284BC893-71A4-4A33-BD1C-1E2ED7D380E6}" srcOrd="0" destOrd="0" presId="urn:microsoft.com/office/officeart/2005/8/layout/lProcess3"/>
    <dgm:cxn modelId="{C08E97EC-9E21-48AD-8DC3-D34D697A7912}" type="presOf" srcId="{4AF32F4E-AA52-4407-B5C0-6BA93B1CEEB7}" destId="{0C7DD9F0-0921-4D17-B04B-B1DCC6A2F4A8}" srcOrd="0" destOrd="0" presId="urn:microsoft.com/office/officeart/2005/8/layout/lProcess3"/>
    <dgm:cxn modelId="{302DC1EC-9A54-423C-9CC5-A3639B41FA2A}" srcId="{E9269BDE-4A23-4AF0-B1D5-718C341D2053}" destId="{4AF32F4E-AA52-4407-B5C0-6BA93B1CEEB7}" srcOrd="0" destOrd="0" parTransId="{6FD1AE50-469C-4D65-8FFA-2A13C6483068}" sibTransId="{AE6F1AC9-2C48-4D35-BE0B-9AEE1FC0F206}"/>
    <dgm:cxn modelId="{B40CCFFF-921C-431D-BA39-EA93B5FA139E}" srcId="{FF70F148-AE1E-4576-BF84-A0D77E7D6CEC}" destId="{EEC14C30-5E72-4785-87C6-8F5B7564E4D2}" srcOrd="3" destOrd="0" parTransId="{55B9B73B-FB65-4787-A0A6-4E62A37C82C9}" sibTransId="{0DA18420-B07C-441F-8D43-758865469A69}"/>
    <dgm:cxn modelId="{111B1824-85DA-40D0-862A-D58DFA549F67}" type="presParOf" srcId="{71812F0A-0C42-4444-8223-35791CE4F2F3}" destId="{BDA26DAE-6F31-4082-AF1D-3AD3021A38DA}" srcOrd="0" destOrd="0" presId="urn:microsoft.com/office/officeart/2005/8/layout/lProcess3"/>
    <dgm:cxn modelId="{72ED2454-837D-4A6A-8D02-D856EB3415CF}" type="presParOf" srcId="{BDA26DAE-6F31-4082-AF1D-3AD3021A38DA}" destId="{0E5D420F-33BF-42AA-AE3F-18EB220F8815}" srcOrd="0" destOrd="0" presId="urn:microsoft.com/office/officeart/2005/8/layout/lProcess3"/>
    <dgm:cxn modelId="{35ABBDC4-0956-4E85-9151-10D944B25AC9}" type="presParOf" srcId="{BDA26DAE-6F31-4082-AF1D-3AD3021A38DA}" destId="{C363614C-09C3-4A8E-B8E9-A8C32E418C7C}" srcOrd="1" destOrd="0" presId="urn:microsoft.com/office/officeart/2005/8/layout/lProcess3"/>
    <dgm:cxn modelId="{E11332FF-3450-421F-8385-FAA249F8DCA0}" type="presParOf" srcId="{BDA26DAE-6F31-4082-AF1D-3AD3021A38DA}" destId="{0C7DD9F0-0921-4D17-B04B-B1DCC6A2F4A8}" srcOrd="2" destOrd="0" presId="urn:microsoft.com/office/officeart/2005/8/layout/lProcess3"/>
    <dgm:cxn modelId="{94CBB95C-D88A-489C-9236-1609A0E3B29B}" type="presParOf" srcId="{BDA26DAE-6F31-4082-AF1D-3AD3021A38DA}" destId="{ED6A906D-9001-48E5-B054-72117E131908}" srcOrd="3" destOrd="0" presId="urn:microsoft.com/office/officeart/2005/8/layout/lProcess3"/>
    <dgm:cxn modelId="{E51D2676-CE70-46E5-8739-D45DA56E3D12}" type="presParOf" srcId="{BDA26DAE-6F31-4082-AF1D-3AD3021A38DA}" destId="{7FC7CFD0-342A-43CD-90C2-FD4B4B9FF1B4}" srcOrd="4" destOrd="0" presId="urn:microsoft.com/office/officeart/2005/8/layout/lProcess3"/>
    <dgm:cxn modelId="{421D22FB-6CB2-4CA8-A8BE-3E911379FEE5}" type="presParOf" srcId="{BDA26DAE-6F31-4082-AF1D-3AD3021A38DA}" destId="{8D91C585-FB4C-4985-BF0F-30ADBED462D9}" srcOrd="5" destOrd="0" presId="urn:microsoft.com/office/officeart/2005/8/layout/lProcess3"/>
    <dgm:cxn modelId="{FB908908-5CE5-40FA-B100-473A7B72A65F}" type="presParOf" srcId="{BDA26DAE-6F31-4082-AF1D-3AD3021A38DA}" destId="{393A673E-A57E-4ADB-8B86-7DDF44B44B0D}" srcOrd="6" destOrd="0" presId="urn:microsoft.com/office/officeart/2005/8/layout/lProcess3"/>
    <dgm:cxn modelId="{CA8FDCAC-2F85-4299-90D8-7B49A61723EF}" type="presParOf" srcId="{BDA26DAE-6F31-4082-AF1D-3AD3021A38DA}" destId="{122623CD-9833-41F8-869E-01E1DC6C52D7}" srcOrd="7" destOrd="0" presId="urn:microsoft.com/office/officeart/2005/8/layout/lProcess3"/>
    <dgm:cxn modelId="{DB907287-21E6-470C-BA18-E13B9C632F9F}" type="presParOf" srcId="{BDA26DAE-6F31-4082-AF1D-3AD3021A38DA}" destId="{4854D6C1-3F8D-494A-9A89-AC2D4372489F}" srcOrd="8" destOrd="0" presId="urn:microsoft.com/office/officeart/2005/8/layout/lProcess3"/>
    <dgm:cxn modelId="{54FF8541-120D-47F8-BD7B-576F61EEE53A}" type="presParOf" srcId="{71812F0A-0C42-4444-8223-35791CE4F2F3}" destId="{05271B65-320F-4C2A-8C58-BAD037546FF9}" srcOrd="1" destOrd="0" presId="urn:microsoft.com/office/officeart/2005/8/layout/lProcess3"/>
    <dgm:cxn modelId="{9F10815E-FA7C-4E20-8D74-26CA0C147B42}" type="presParOf" srcId="{71812F0A-0C42-4444-8223-35791CE4F2F3}" destId="{52BA9679-BDDB-42AD-B55A-97F915C1B619}" srcOrd="2" destOrd="0" presId="urn:microsoft.com/office/officeart/2005/8/layout/lProcess3"/>
    <dgm:cxn modelId="{541E18B1-9F5D-4E23-A832-742B4691958A}" type="presParOf" srcId="{52BA9679-BDDB-42AD-B55A-97F915C1B619}" destId="{F5DE8F28-9F85-44AA-938F-B8D5A9CDEC86}" srcOrd="0" destOrd="0" presId="urn:microsoft.com/office/officeart/2005/8/layout/lProcess3"/>
    <dgm:cxn modelId="{F5335F04-3DE9-4C04-BEF4-866C83D72B2A}" type="presParOf" srcId="{52BA9679-BDDB-42AD-B55A-97F915C1B619}" destId="{9A0CF51D-C69D-4E01-AB85-89B99B3AD9D3}" srcOrd="1" destOrd="0" presId="urn:microsoft.com/office/officeart/2005/8/layout/lProcess3"/>
    <dgm:cxn modelId="{C70D7714-CDE5-4CF6-B6FF-4F94F98E722C}" type="presParOf" srcId="{52BA9679-BDDB-42AD-B55A-97F915C1B619}" destId="{D2A07988-EB5E-4F3A-86D7-EA5ECE451383}" srcOrd="2" destOrd="0" presId="urn:microsoft.com/office/officeart/2005/8/layout/lProcess3"/>
    <dgm:cxn modelId="{488666A1-BDD0-405F-825C-16DBFEEA28A8}" type="presParOf" srcId="{52BA9679-BDDB-42AD-B55A-97F915C1B619}" destId="{927D49B9-4A05-4D60-AFFD-E980EA9ADC87}" srcOrd="3" destOrd="0" presId="urn:microsoft.com/office/officeart/2005/8/layout/lProcess3"/>
    <dgm:cxn modelId="{A1281B3D-2A85-4FDA-9270-CA0C31C244AD}" type="presParOf" srcId="{52BA9679-BDDB-42AD-B55A-97F915C1B619}" destId="{FBDBCBD1-27AA-4CC1-984F-1D5C2B1EE3FC}" srcOrd="4" destOrd="0" presId="urn:microsoft.com/office/officeart/2005/8/layout/lProcess3"/>
    <dgm:cxn modelId="{0B8F4FA5-AE23-44AA-85A6-C014655AC458}" type="presParOf" srcId="{52BA9679-BDDB-42AD-B55A-97F915C1B619}" destId="{F385F12F-598F-4885-9103-E588A8778A31}" srcOrd="5" destOrd="0" presId="urn:microsoft.com/office/officeart/2005/8/layout/lProcess3"/>
    <dgm:cxn modelId="{F4E1D2BA-4B26-446D-889B-61CDE3777A9D}" type="presParOf" srcId="{52BA9679-BDDB-42AD-B55A-97F915C1B619}" destId="{D7037D24-C61B-4F44-9F94-C846CFDACFA5}" srcOrd="6" destOrd="0" presId="urn:microsoft.com/office/officeart/2005/8/layout/lProcess3"/>
    <dgm:cxn modelId="{67CBE44D-B877-4007-9F01-9D9478C629A5}" type="presParOf" srcId="{52BA9679-BDDB-42AD-B55A-97F915C1B619}" destId="{8F16F69A-69BD-4BAF-897D-92E876F473D1}" srcOrd="7" destOrd="0" presId="urn:microsoft.com/office/officeart/2005/8/layout/lProcess3"/>
    <dgm:cxn modelId="{003CB919-3F45-4635-A8D4-3722A8876FF6}" type="presParOf" srcId="{52BA9679-BDDB-42AD-B55A-97F915C1B619}" destId="{60E4C74E-41A7-4A53-A02F-9C17E39BBB4E}" srcOrd="8" destOrd="0" presId="urn:microsoft.com/office/officeart/2005/8/layout/lProcess3"/>
    <dgm:cxn modelId="{2A6E21D9-C0E4-4F64-B30B-AC16A2816B13}" type="presParOf" srcId="{71812F0A-0C42-4444-8223-35791CE4F2F3}" destId="{D48F335F-1163-491C-8A19-B7C4916A6F35}" srcOrd="3" destOrd="0" presId="urn:microsoft.com/office/officeart/2005/8/layout/lProcess3"/>
    <dgm:cxn modelId="{FFB4E6F1-6A10-4D8F-AC9A-CC2DAF6B5E7B}" type="presParOf" srcId="{71812F0A-0C42-4444-8223-35791CE4F2F3}" destId="{CEC97EDB-3355-4910-89AF-62F96000ED18}" srcOrd="4" destOrd="0" presId="urn:microsoft.com/office/officeart/2005/8/layout/lProcess3"/>
    <dgm:cxn modelId="{2FF53015-C2DB-47BD-BA85-69605536AE9D}" type="presParOf" srcId="{CEC97EDB-3355-4910-89AF-62F96000ED18}" destId="{284BC893-71A4-4A33-BD1C-1E2ED7D380E6}" srcOrd="0" destOrd="0" presId="urn:microsoft.com/office/officeart/2005/8/layout/lProcess3"/>
    <dgm:cxn modelId="{6F3B1B98-F558-4350-84EF-A2E3715930DD}" type="presParOf" srcId="{CEC97EDB-3355-4910-89AF-62F96000ED18}" destId="{08F3D9F2-62DB-4260-935E-81EC874F1F0D}" srcOrd="1" destOrd="0" presId="urn:microsoft.com/office/officeart/2005/8/layout/lProcess3"/>
    <dgm:cxn modelId="{67BDF96B-A0B3-4A93-9420-5D9A032FECEF}" type="presParOf" srcId="{CEC97EDB-3355-4910-89AF-62F96000ED18}" destId="{F645726B-2563-4F73-882F-DBB4D031E1F3}" srcOrd="2" destOrd="0" presId="urn:microsoft.com/office/officeart/2005/8/layout/lProcess3"/>
    <dgm:cxn modelId="{F12DCF01-386A-476C-8415-00B489B8F07A}" type="presParOf" srcId="{CEC97EDB-3355-4910-89AF-62F96000ED18}" destId="{6EE02EA4-1090-4083-A4C9-4D5E8CD4793F}" srcOrd="3" destOrd="0" presId="urn:microsoft.com/office/officeart/2005/8/layout/lProcess3"/>
    <dgm:cxn modelId="{BF84CF72-7BB0-418E-817C-4ABBE15EFC38}" type="presParOf" srcId="{CEC97EDB-3355-4910-89AF-62F96000ED18}" destId="{DC0E919B-48B0-4D39-859B-C5A82CF48934}" srcOrd="4" destOrd="0" presId="urn:microsoft.com/office/officeart/2005/8/layout/lProcess3"/>
    <dgm:cxn modelId="{6F94F2B4-3F73-473A-AA5F-A78069FECDF0}" type="presParOf" srcId="{71812F0A-0C42-4444-8223-35791CE4F2F3}" destId="{216DE918-B438-4614-891D-9056B61A6C81}" srcOrd="5" destOrd="0" presId="urn:microsoft.com/office/officeart/2005/8/layout/lProcess3"/>
    <dgm:cxn modelId="{524ECF6A-DA92-4A6D-AB05-6F9CD3760BE3}" type="presParOf" srcId="{71812F0A-0C42-4444-8223-35791CE4F2F3}" destId="{F75EC707-6297-4233-AFBC-284A9F667E06}" srcOrd="6" destOrd="0" presId="urn:microsoft.com/office/officeart/2005/8/layout/lProcess3"/>
    <dgm:cxn modelId="{6B169DB9-E3BD-4AA5-BFF1-55C9F90D5574}" type="presParOf" srcId="{F75EC707-6297-4233-AFBC-284A9F667E06}" destId="{B1CB4DEE-6242-4214-ADB9-F3B9DFCE2281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D420F-33BF-42AA-AE3F-18EB220F8815}">
      <dsp:nvSpPr>
        <dsp:cNvPr id="0" name=""/>
        <dsp:cNvSpPr/>
      </dsp:nvSpPr>
      <dsp:spPr>
        <a:xfrm>
          <a:off x="1144" y="769910"/>
          <a:ext cx="2285894" cy="914357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solidFill>
                <a:schemeClr val="tx1"/>
              </a:solidFill>
            </a:rPr>
            <a:t>Pretreatment</a:t>
          </a:r>
          <a:endParaRPr lang="ko-KR" altLang="en-US" sz="1600" b="1" kern="1200" dirty="0">
            <a:solidFill>
              <a:schemeClr val="tx1"/>
            </a:solidFill>
          </a:endParaRPr>
        </a:p>
      </dsp:txBody>
      <dsp:txXfrm>
        <a:off x="458323" y="769910"/>
        <a:ext cx="1371537" cy="914357"/>
      </dsp:txXfrm>
    </dsp:sp>
    <dsp:sp modelId="{0C7DD9F0-0921-4D17-B04B-B1DCC6A2F4A8}">
      <dsp:nvSpPr>
        <dsp:cNvPr id="0" name=""/>
        <dsp:cNvSpPr/>
      </dsp:nvSpPr>
      <dsp:spPr>
        <a:xfrm>
          <a:off x="1989872" y="847631"/>
          <a:ext cx="1897292" cy="758916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Binarization</a:t>
          </a:r>
          <a:endParaRPr lang="ko-KR" altLang="en-US" sz="1200" kern="1200" dirty="0"/>
        </a:p>
      </dsp:txBody>
      <dsp:txXfrm>
        <a:off x="2369330" y="847631"/>
        <a:ext cx="1138376" cy="758916"/>
      </dsp:txXfrm>
    </dsp:sp>
    <dsp:sp modelId="{7FC7CFD0-342A-43CD-90C2-FD4B4B9FF1B4}">
      <dsp:nvSpPr>
        <dsp:cNvPr id="0" name=""/>
        <dsp:cNvSpPr/>
      </dsp:nvSpPr>
      <dsp:spPr>
        <a:xfrm>
          <a:off x="3621544" y="847631"/>
          <a:ext cx="1897292" cy="758916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Detect 5 line</a:t>
          </a:r>
          <a:endParaRPr lang="ko-KR" altLang="en-US" sz="1200" kern="1200" dirty="0"/>
        </a:p>
      </dsp:txBody>
      <dsp:txXfrm>
        <a:off x="4001002" y="847631"/>
        <a:ext cx="1138376" cy="758916"/>
      </dsp:txXfrm>
    </dsp:sp>
    <dsp:sp modelId="{393A673E-A57E-4ADB-8B86-7DDF44B44B0D}">
      <dsp:nvSpPr>
        <dsp:cNvPr id="0" name=""/>
        <dsp:cNvSpPr/>
      </dsp:nvSpPr>
      <dsp:spPr>
        <a:xfrm>
          <a:off x="5253215" y="847631"/>
          <a:ext cx="1897292" cy="758916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Remove Duplicate</a:t>
          </a:r>
          <a:endParaRPr lang="ko-KR" altLang="en-US" sz="1200" kern="1200" dirty="0"/>
        </a:p>
      </dsp:txBody>
      <dsp:txXfrm>
        <a:off x="5632673" y="847631"/>
        <a:ext cx="1138376" cy="758916"/>
      </dsp:txXfrm>
    </dsp:sp>
    <dsp:sp modelId="{4854D6C1-3F8D-494A-9A89-AC2D4372489F}">
      <dsp:nvSpPr>
        <dsp:cNvPr id="0" name=""/>
        <dsp:cNvSpPr/>
      </dsp:nvSpPr>
      <dsp:spPr>
        <a:xfrm>
          <a:off x="6884887" y="847631"/>
          <a:ext cx="1897292" cy="758916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Cut Staves</a:t>
          </a:r>
          <a:endParaRPr lang="ko-KR" altLang="en-US" sz="1200" kern="1200" dirty="0"/>
        </a:p>
      </dsp:txBody>
      <dsp:txXfrm>
        <a:off x="7264345" y="847631"/>
        <a:ext cx="1138376" cy="758916"/>
      </dsp:txXfrm>
    </dsp:sp>
    <dsp:sp modelId="{F5DE8F28-9F85-44AA-938F-B8D5A9CDEC86}">
      <dsp:nvSpPr>
        <dsp:cNvPr id="0" name=""/>
        <dsp:cNvSpPr/>
      </dsp:nvSpPr>
      <dsp:spPr>
        <a:xfrm>
          <a:off x="1144" y="1812278"/>
          <a:ext cx="2285894" cy="914357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solidFill>
                <a:schemeClr val="tx1"/>
              </a:solidFill>
            </a:rPr>
            <a:t>Process Music Scores</a:t>
          </a:r>
          <a:endParaRPr lang="ko-KR" altLang="en-US" sz="1600" b="1" kern="1200" dirty="0">
            <a:solidFill>
              <a:schemeClr val="tx1"/>
            </a:solidFill>
          </a:endParaRPr>
        </a:p>
      </dsp:txBody>
      <dsp:txXfrm>
        <a:off x="458323" y="1812278"/>
        <a:ext cx="1371537" cy="914357"/>
      </dsp:txXfrm>
    </dsp:sp>
    <dsp:sp modelId="{D2A07988-EB5E-4F3A-86D7-EA5ECE451383}">
      <dsp:nvSpPr>
        <dsp:cNvPr id="0" name=""/>
        <dsp:cNvSpPr/>
      </dsp:nvSpPr>
      <dsp:spPr>
        <a:xfrm>
          <a:off x="1989872" y="1889999"/>
          <a:ext cx="1897292" cy="758916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Detect Head / Rest symbol</a:t>
          </a:r>
          <a:endParaRPr lang="ko-KR" altLang="en-US" sz="1200" kern="1200" dirty="0"/>
        </a:p>
      </dsp:txBody>
      <dsp:txXfrm>
        <a:off x="2369330" y="1889999"/>
        <a:ext cx="1138376" cy="758916"/>
      </dsp:txXfrm>
    </dsp:sp>
    <dsp:sp modelId="{FBDBCBD1-27AA-4CC1-984F-1D5C2B1EE3FC}">
      <dsp:nvSpPr>
        <dsp:cNvPr id="0" name=""/>
        <dsp:cNvSpPr/>
      </dsp:nvSpPr>
      <dsp:spPr>
        <a:xfrm>
          <a:off x="3621544" y="1889999"/>
          <a:ext cx="1897292" cy="758916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Detect Beat</a:t>
          </a:r>
          <a:endParaRPr lang="ko-KR" altLang="en-US" sz="1200" kern="1200" dirty="0"/>
        </a:p>
      </dsp:txBody>
      <dsp:txXfrm>
        <a:off x="4001002" y="1889999"/>
        <a:ext cx="1138376" cy="758916"/>
      </dsp:txXfrm>
    </dsp:sp>
    <dsp:sp modelId="{D7037D24-C61B-4F44-9F94-C846CFDACFA5}">
      <dsp:nvSpPr>
        <dsp:cNvPr id="0" name=""/>
        <dsp:cNvSpPr/>
      </dsp:nvSpPr>
      <dsp:spPr>
        <a:xfrm>
          <a:off x="5253215" y="1889999"/>
          <a:ext cx="1897292" cy="758916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Detect dot ( 1+1/2 beat)</a:t>
          </a:r>
          <a:endParaRPr lang="ko-KR" altLang="en-US" sz="1200" kern="1200" dirty="0"/>
        </a:p>
      </dsp:txBody>
      <dsp:txXfrm>
        <a:off x="5632673" y="1889999"/>
        <a:ext cx="1138376" cy="758916"/>
      </dsp:txXfrm>
    </dsp:sp>
    <dsp:sp modelId="{60E4C74E-41A7-4A53-A02F-9C17E39BBB4E}">
      <dsp:nvSpPr>
        <dsp:cNvPr id="0" name=""/>
        <dsp:cNvSpPr/>
      </dsp:nvSpPr>
      <dsp:spPr>
        <a:xfrm>
          <a:off x="6884887" y="1889999"/>
          <a:ext cx="1897292" cy="758916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Detect musical symbol</a:t>
          </a:r>
          <a:endParaRPr lang="ko-KR" altLang="en-US" sz="1200" kern="1200" dirty="0"/>
        </a:p>
      </dsp:txBody>
      <dsp:txXfrm>
        <a:off x="7264345" y="1889999"/>
        <a:ext cx="1138376" cy="758916"/>
      </dsp:txXfrm>
    </dsp:sp>
    <dsp:sp modelId="{284BC893-71A4-4A33-BD1C-1E2ED7D380E6}">
      <dsp:nvSpPr>
        <dsp:cNvPr id="0" name=""/>
        <dsp:cNvSpPr/>
      </dsp:nvSpPr>
      <dsp:spPr>
        <a:xfrm>
          <a:off x="1144" y="2854646"/>
          <a:ext cx="2285894" cy="914357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solidFill>
                <a:schemeClr val="tx1"/>
              </a:solidFill>
            </a:rPr>
            <a:t>Calculate Pitch</a:t>
          </a:r>
          <a:endParaRPr lang="ko-KR" altLang="en-US" sz="1600" b="1" kern="1200" dirty="0">
            <a:solidFill>
              <a:schemeClr val="tx1"/>
            </a:solidFill>
          </a:endParaRPr>
        </a:p>
      </dsp:txBody>
      <dsp:txXfrm>
        <a:off x="458323" y="2854646"/>
        <a:ext cx="1371537" cy="914357"/>
      </dsp:txXfrm>
    </dsp:sp>
    <dsp:sp modelId="{F645726B-2563-4F73-882F-DBB4D031E1F3}">
      <dsp:nvSpPr>
        <dsp:cNvPr id="0" name=""/>
        <dsp:cNvSpPr/>
      </dsp:nvSpPr>
      <dsp:spPr>
        <a:xfrm>
          <a:off x="1989872" y="2932366"/>
          <a:ext cx="1897292" cy="758916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Compare Linearly (x coordinates)</a:t>
          </a:r>
          <a:endParaRPr lang="ko-KR" altLang="en-US" sz="1200" kern="1200" dirty="0"/>
        </a:p>
      </dsp:txBody>
      <dsp:txXfrm>
        <a:off x="2369330" y="2932366"/>
        <a:ext cx="1138376" cy="758916"/>
      </dsp:txXfrm>
    </dsp:sp>
    <dsp:sp modelId="{DC0E919B-48B0-4D39-859B-C5A82CF48934}">
      <dsp:nvSpPr>
        <dsp:cNvPr id="0" name=""/>
        <dsp:cNvSpPr/>
      </dsp:nvSpPr>
      <dsp:spPr>
        <a:xfrm>
          <a:off x="3621544" y="2932366"/>
          <a:ext cx="1897292" cy="758916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Push to Accord (thread)</a:t>
          </a:r>
          <a:endParaRPr lang="ko-KR" altLang="en-US" sz="1200" kern="1200" dirty="0"/>
        </a:p>
      </dsp:txBody>
      <dsp:txXfrm>
        <a:off x="4001002" y="2932366"/>
        <a:ext cx="1138376" cy="758916"/>
      </dsp:txXfrm>
    </dsp:sp>
    <dsp:sp modelId="{B1CB4DEE-6242-4214-ADB9-F3B9DFCE2281}">
      <dsp:nvSpPr>
        <dsp:cNvPr id="0" name=""/>
        <dsp:cNvSpPr/>
      </dsp:nvSpPr>
      <dsp:spPr>
        <a:xfrm>
          <a:off x="1144" y="3897014"/>
          <a:ext cx="2285894" cy="914357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solidFill>
                <a:schemeClr val="tx1"/>
              </a:solidFill>
            </a:rPr>
            <a:t>Play Music by Using Midi</a:t>
          </a:r>
          <a:endParaRPr lang="ko-KR" altLang="en-US" sz="1600" b="1" kern="1200" dirty="0">
            <a:solidFill>
              <a:schemeClr val="tx1"/>
            </a:solidFill>
          </a:endParaRPr>
        </a:p>
      </dsp:txBody>
      <dsp:txXfrm>
        <a:off x="458323" y="3897014"/>
        <a:ext cx="1371537" cy="9143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26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6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951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2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39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57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2018-12-07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6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98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772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72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871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0C173-BD2D-4F9B-A56D-CFEB402DB3D8}" type="datetimeFigureOut">
              <a:rPr lang="ko-KR" altLang="en-US" smtClean="0"/>
              <a:t>2018-12-07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776568" y="6590670"/>
            <a:ext cx="24112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11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11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2016. HEEYA all rights reserved.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46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28974" y="-182451"/>
            <a:ext cx="3080197" cy="3080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8946523" y="-182451"/>
            <a:ext cx="3262648" cy="3262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8856371" y="-90152"/>
            <a:ext cx="3352800" cy="335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673920" y="-90152"/>
            <a:ext cx="3535251" cy="3535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500056" y="-81565"/>
            <a:ext cx="3709115" cy="370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740720" y="4142462"/>
            <a:ext cx="5874815" cy="17770"/>
          </a:xfrm>
          <a:prstGeom prst="line">
            <a:avLst/>
          </a:prstGeom>
          <a:ln w="825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718990" y="2189258"/>
            <a:ext cx="557107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Image </a:t>
            </a:r>
            <a:r>
              <a:rPr lang="en-US" altLang="ko-KR" sz="2000" spc="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Processing:Team</a:t>
            </a:r>
            <a:r>
              <a:rPr lang="en-US" altLang="ko-KR" sz="2000" spc="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Project2</a:t>
            </a:r>
          </a:p>
          <a:p>
            <a:endParaRPr lang="en-US" altLang="ko-KR" spc="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3600" b="1" spc="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Perfect Pitch</a:t>
            </a:r>
          </a:p>
          <a:p>
            <a:r>
              <a:rPr lang="en-US" altLang="ko-KR" sz="2400" spc="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Final Report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721394" y="6370212"/>
            <a:ext cx="345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2018</a:t>
            </a:r>
            <a:r>
              <a:rPr lang="en-US" altLang="ko-KR" spc="600">
                <a:latin typeface="-윤고딕310" panose="02030504000101010101" pitchFamily="18" charset="-127"/>
                <a:ea typeface="-윤고딕310" panose="02030504000101010101" pitchFamily="18" charset="-127"/>
              </a:rPr>
              <a:t>. 12. 08 (SAT)</a:t>
            </a:r>
            <a:endParaRPr lang="ko-KR" altLang="en-US" spc="6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3" name="Freeform 35"/>
          <p:cNvSpPr>
            <a:spLocks noEditPoints="1"/>
          </p:cNvSpPr>
          <p:nvPr/>
        </p:nvSpPr>
        <p:spPr bwMode="auto">
          <a:xfrm rot="1185559">
            <a:off x="9747570" y="456303"/>
            <a:ext cx="544513" cy="441325"/>
          </a:xfrm>
          <a:custGeom>
            <a:avLst/>
            <a:gdLst>
              <a:gd name="T0" fmla="*/ 224 w 343"/>
              <a:gd name="T1" fmla="*/ 22 h 278"/>
              <a:gd name="T2" fmla="*/ 207 w 343"/>
              <a:gd name="T3" fmla="*/ 36 h 278"/>
              <a:gd name="T4" fmla="*/ 303 w 343"/>
              <a:gd name="T5" fmla="*/ 154 h 278"/>
              <a:gd name="T6" fmla="*/ 321 w 343"/>
              <a:gd name="T7" fmla="*/ 140 h 278"/>
              <a:gd name="T8" fmla="*/ 224 w 343"/>
              <a:gd name="T9" fmla="*/ 22 h 278"/>
              <a:gd name="T10" fmla="*/ 229 w 343"/>
              <a:gd name="T11" fmla="*/ 0 h 278"/>
              <a:gd name="T12" fmla="*/ 343 w 343"/>
              <a:gd name="T13" fmla="*/ 138 h 278"/>
              <a:gd name="T14" fmla="*/ 335 w 343"/>
              <a:gd name="T15" fmla="*/ 145 h 278"/>
              <a:gd name="T16" fmla="*/ 329 w 343"/>
              <a:gd name="T17" fmla="*/ 150 h 278"/>
              <a:gd name="T18" fmla="*/ 313 w 343"/>
              <a:gd name="T19" fmla="*/ 163 h 278"/>
              <a:gd name="T20" fmla="*/ 297 w 343"/>
              <a:gd name="T21" fmla="*/ 175 h 278"/>
              <a:gd name="T22" fmla="*/ 186 w 343"/>
              <a:gd name="T23" fmla="*/ 267 h 278"/>
              <a:gd name="T24" fmla="*/ 185 w 343"/>
              <a:gd name="T25" fmla="*/ 268 h 278"/>
              <a:gd name="T26" fmla="*/ 184 w 343"/>
              <a:gd name="T27" fmla="*/ 268 h 278"/>
              <a:gd name="T28" fmla="*/ 170 w 343"/>
              <a:gd name="T29" fmla="*/ 275 h 278"/>
              <a:gd name="T30" fmla="*/ 156 w 343"/>
              <a:gd name="T31" fmla="*/ 278 h 278"/>
              <a:gd name="T32" fmla="*/ 139 w 343"/>
              <a:gd name="T33" fmla="*/ 276 h 278"/>
              <a:gd name="T34" fmla="*/ 122 w 343"/>
              <a:gd name="T35" fmla="*/ 268 h 278"/>
              <a:gd name="T36" fmla="*/ 110 w 343"/>
              <a:gd name="T37" fmla="*/ 256 h 278"/>
              <a:gd name="T38" fmla="*/ 105 w 343"/>
              <a:gd name="T39" fmla="*/ 241 h 278"/>
              <a:gd name="T40" fmla="*/ 106 w 343"/>
              <a:gd name="T41" fmla="*/ 225 h 278"/>
              <a:gd name="T42" fmla="*/ 112 w 343"/>
              <a:gd name="T43" fmla="*/ 213 h 278"/>
              <a:gd name="T44" fmla="*/ 121 w 343"/>
              <a:gd name="T45" fmla="*/ 204 h 278"/>
              <a:gd name="T46" fmla="*/ 132 w 343"/>
              <a:gd name="T47" fmla="*/ 199 h 278"/>
              <a:gd name="T48" fmla="*/ 147 w 343"/>
              <a:gd name="T49" fmla="*/ 197 h 278"/>
              <a:gd name="T50" fmla="*/ 161 w 343"/>
              <a:gd name="T51" fmla="*/ 199 h 278"/>
              <a:gd name="T52" fmla="*/ 176 w 343"/>
              <a:gd name="T53" fmla="*/ 205 h 278"/>
              <a:gd name="T54" fmla="*/ 186 w 343"/>
              <a:gd name="T55" fmla="*/ 214 h 278"/>
              <a:gd name="T56" fmla="*/ 194 w 343"/>
              <a:gd name="T57" fmla="*/ 226 h 278"/>
              <a:gd name="T58" fmla="*/ 197 w 343"/>
              <a:gd name="T59" fmla="*/ 241 h 278"/>
              <a:gd name="T60" fmla="*/ 288 w 343"/>
              <a:gd name="T61" fmla="*/ 166 h 278"/>
              <a:gd name="T62" fmla="*/ 193 w 343"/>
              <a:gd name="T63" fmla="*/ 48 h 278"/>
              <a:gd name="T64" fmla="*/ 81 w 343"/>
              <a:gd name="T65" fmla="*/ 138 h 278"/>
              <a:gd name="T66" fmla="*/ 80 w 343"/>
              <a:gd name="T67" fmla="*/ 138 h 278"/>
              <a:gd name="T68" fmla="*/ 79 w 343"/>
              <a:gd name="T69" fmla="*/ 140 h 278"/>
              <a:gd name="T70" fmla="*/ 66 w 343"/>
              <a:gd name="T71" fmla="*/ 146 h 278"/>
              <a:gd name="T72" fmla="*/ 51 w 343"/>
              <a:gd name="T73" fmla="*/ 149 h 278"/>
              <a:gd name="T74" fmla="*/ 34 w 343"/>
              <a:gd name="T75" fmla="*/ 148 h 278"/>
              <a:gd name="T76" fmla="*/ 17 w 343"/>
              <a:gd name="T77" fmla="*/ 140 h 278"/>
              <a:gd name="T78" fmla="*/ 6 w 343"/>
              <a:gd name="T79" fmla="*/ 127 h 278"/>
              <a:gd name="T80" fmla="*/ 0 w 343"/>
              <a:gd name="T81" fmla="*/ 112 h 278"/>
              <a:gd name="T82" fmla="*/ 0 w 343"/>
              <a:gd name="T83" fmla="*/ 97 h 278"/>
              <a:gd name="T84" fmla="*/ 7 w 343"/>
              <a:gd name="T85" fmla="*/ 85 h 278"/>
              <a:gd name="T86" fmla="*/ 16 w 343"/>
              <a:gd name="T87" fmla="*/ 76 h 278"/>
              <a:gd name="T88" fmla="*/ 28 w 343"/>
              <a:gd name="T89" fmla="*/ 70 h 278"/>
              <a:gd name="T90" fmla="*/ 42 w 343"/>
              <a:gd name="T91" fmla="*/ 68 h 278"/>
              <a:gd name="T92" fmla="*/ 57 w 343"/>
              <a:gd name="T93" fmla="*/ 70 h 278"/>
              <a:gd name="T94" fmla="*/ 71 w 343"/>
              <a:gd name="T95" fmla="*/ 77 h 278"/>
              <a:gd name="T96" fmla="*/ 81 w 343"/>
              <a:gd name="T97" fmla="*/ 86 h 278"/>
              <a:gd name="T98" fmla="*/ 89 w 343"/>
              <a:gd name="T99" fmla="*/ 98 h 278"/>
              <a:gd name="T100" fmla="*/ 92 w 343"/>
              <a:gd name="T101" fmla="*/ 112 h 278"/>
              <a:gd name="T102" fmla="*/ 185 w 343"/>
              <a:gd name="T103" fmla="*/ 36 h 278"/>
              <a:gd name="T104" fmla="*/ 199 w 343"/>
              <a:gd name="T105" fmla="*/ 25 h 278"/>
              <a:gd name="T106" fmla="*/ 215 w 343"/>
              <a:gd name="T107" fmla="*/ 11 h 278"/>
              <a:gd name="T108" fmla="*/ 222 w 343"/>
              <a:gd name="T109" fmla="*/ 6 h 278"/>
              <a:gd name="T110" fmla="*/ 229 w 343"/>
              <a:gd name="T111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" h="278">
                <a:moveTo>
                  <a:pt x="224" y="22"/>
                </a:moveTo>
                <a:lnTo>
                  <a:pt x="207" y="36"/>
                </a:lnTo>
                <a:lnTo>
                  <a:pt x="303" y="154"/>
                </a:lnTo>
                <a:lnTo>
                  <a:pt x="321" y="140"/>
                </a:lnTo>
                <a:lnTo>
                  <a:pt x="224" y="22"/>
                </a:lnTo>
                <a:close/>
                <a:moveTo>
                  <a:pt x="229" y="0"/>
                </a:moveTo>
                <a:lnTo>
                  <a:pt x="343" y="138"/>
                </a:lnTo>
                <a:lnTo>
                  <a:pt x="335" y="145"/>
                </a:lnTo>
                <a:lnTo>
                  <a:pt x="329" y="150"/>
                </a:lnTo>
                <a:lnTo>
                  <a:pt x="313" y="163"/>
                </a:lnTo>
                <a:lnTo>
                  <a:pt x="297" y="175"/>
                </a:lnTo>
                <a:lnTo>
                  <a:pt x="186" y="267"/>
                </a:lnTo>
                <a:lnTo>
                  <a:pt x="185" y="268"/>
                </a:lnTo>
                <a:lnTo>
                  <a:pt x="184" y="268"/>
                </a:lnTo>
                <a:lnTo>
                  <a:pt x="170" y="275"/>
                </a:lnTo>
                <a:lnTo>
                  <a:pt x="156" y="278"/>
                </a:lnTo>
                <a:lnTo>
                  <a:pt x="139" y="276"/>
                </a:lnTo>
                <a:lnTo>
                  <a:pt x="122" y="268"/>
                </a:lnTo>
                <a:lnTo>
                  <a:pt x="110" y="256"/>
                </a:lnTo>
                <a:lnTo>
                  <a:pt x="105" y="241"/>
                </a:lnTo>
                <a:lnTo>
                  <a:pt x="106" y="225"/>
                </a:lnTo>
                <a:lnTo>
                  <a:pt x="112" y="213"/>
                </a:lnTo>
                <a:lnTo>
                  <a:pt x="121" y="204"/>
                </a:lnTo>
                <a:lnTo>
                  <a:pt x="132" y="199"/>
                </a:lnTo>
                <a:lnTo>
                  <a:pt x="147" y="197"/>
                </a:lnTo>
                <a:lnTo>
                  <a:pt x="161" y="199"/>
                </a:lnTo>
                <a:lnTo>
                  <a:pt x="176" y="205"/>
                </a:lnTo>
                <a:lnTo>
                  <a:pt x="186" y="214"/>
                </a:lnTo>
                <a:lnTo>
                  <a:pt x="194" y="226"/>
                </a:lnTo>
                <a:lnTo>
                  <a:pt x="197" y="241"/>
                </a:lnTo>
                <a:lnTo>
                  <a:pt x="288" y="166"/>
                </a:lnTo>
                <a:lnTo>
                  <a:pt x="193" y="48"/>
                </a:lnTo>
                <a:lnTo>
                  <a:pt x="81" y="138"/>
                </a:lnTo>
                <a:lnTo>
                  <a:pt x="80" y="138"/>
                </a:lnTo>
                <a:lnTo>
                  <a:pt x="79" y="140"/>
                </a:lnTo>
                <a:lnTo>
                  <a:pt x="66" y="146"/>
                </a:lnTo>
                <a:lnTo>
                  <a:pt x="51" y="149"/>
                </a:lnTo>
                <a:lnTo>
                  <a:pt x="34" y="148"/>
                </a:lnTo>
                <a:lnTo>
                  <a:pt x="17" y="140"/>
                </a:lnTo>
                <a:lnTo>
                  <a:pt x="6" y="127"/>
                </a:lnTo>
                <a:lnTo>
                  <a:pt x="0" y="112"/>
                </a:lnTo>
                <a:lnTo>
                  <a:pt x="0" y="97"/>
                </a:lnTo>
                <a:lnTo>
                  <a:pt x="7" y="85"/>
                </a:lnTo>
                <a:lnTo>
                  <a:pt x="16" y="76"/>
                </a:lnTo>
                <a:lnTo>
                  <a:pt x="28" y="70"/>
                </a:lnTo>
                <a:lnTo>
                  <a:pt x="42" y="68"/>
                </a:lnTo>
                <a:lnTo>
                  <a:pt x="57" y="70"/>
                </a:lnTo>
                <a:lnTo>
                  <a:pt x="71" y="77"/>
                </a:lnTo>
                <a:lnTo>
                  <a:pt x="81" y="86"/>
                </a:lnTo>
                <a:lnTo>
                  <a:pt x="89" y="98"/>
                </a:lnTo>
                <a:lnTo>
                  <a:pt x="92" y="112"/>
                </a:lnTo>
                <a:lnTo>
                  <a:pt x="185" y="36"/>
                </a:lnTo>
                <a:lnTo>
                  <a:pt x="199" y="25"/>
                </a:lnTo>
                <a:lnTo>
                  <a:pt x="215" y="11"/>
                </a:lnTo>
                <a:lnTo>
                  <a:pt x="222" y="6"/>
                </a:lnTo>
                <a:lnTo>
                  <a:pt x="229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4"/>
          <p:cNvSpPr>
            <a:spLocks noEditPoints="1"/>
          </p:cNvSpPr>
          <p:nvPr/>
        </p:nvSpPr>
        <p:spPr bwMode="auto">
          <a:xfrm rot="19322389">
            <a:off x="8836568" y="37082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" name="Freeform 47"/>
          <p:cNvSpPr>
            <a:spLocks/>
          </p:cNvSpPr>
          <p:nvPr/>
        </p:nvSpPr>
        <p:spPr bwMode="auto">
          <a:xfrm rot="3259799">
            <a:off x="9799395" y="1068977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Freeform 46"/>
          <p:cNvSpPr>
            <a:spLocks noEditPoints="1"/>
          </p:cNvSpPr>
          <p:nvPr/>
        </p:nvSpPr>
        <p:spPr bwMode="auto">
          <a:xfrm rot="14031825">
            <a:off x="10584311" y="745837"/>
            <a:ext cx="162647" cy="258714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8" name="Freeform 497"/>
          <p:cNvSpPr>
            <a:spLocks/>
          </p:cNvSpPr>
          <p:nvPr/>
        </p:nvSpPr>
        <p:spPr bwMode="auto">
          <a:xfrm>
            <a:off x="10274048" y="1661966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0" name="Freeform 37"/>
          <p:cNvSpPr>
            <a:spLocks noEditPoints="1"/>
          </p:cNvSpPr>
          <p:nvPr/>
        </p:nvSpPr>
        <p:spPr bwMode="auto">
          <a:xfrm rot="4950700">
            <a:off x="10879557" y="2280636"/>
            <a:ext cx="430213" cy="538163"/>
          </a:xfrm>
          <a:custGeom>
            <a:avLst/>
            <a:gdLst>
              <a:gd name="T0" fmla="*/ 147 w 271"/>
              <a:gd name="T1" fmla="*/ 22 h 339"/>
              <a:gd name="T2" fmla="*/ 21 w 271"/>
              <a:gd name="T3" fmla="*/ 109 h 339"/>
              <a:gd name="T4" fmla="*/ 34 w 271"/>
              <a:gd name="T5" fmla="*/ 127 h 339"/>
              <a:gd name="T6" fmla="*/ 160 w 271"/>
              <a:gd name="T7" fmla="*/ 42 h 339"/>
              <a:gd name="T8" fmla="*/ 147 w 271"/>
              <a:gd name="T9" fmla="*/ 22 h 339"/>
              <a:gd name="T10" fmla="*/ 148 w 271"/>
              <a:gd name="T11" fmla="*/ 0 h 339"/>
              <a:gd name="T12" fmla="*/ 155 w 271"/>
              <a:gd name="T13" fmla="*/ 8 h 339"/>
              <a:gd name="T14" fmla="*/ 159 w 271"/>
              <a:gd name="T15" fmla="*/ 16 h 339"/>
              <a:gd name="T16" fmla="*/ 170 w 271"/>
              <a:gd name="T17" fmla="*/ 33 h 339"/>
              <a:gd name="T18" fmla="*/ 181 w 271"/>
              <a:gd name="T19" fmla="*/ 48 h 339"/>
              <a:gd name="T20" fmla="*/ 262 w 271"/>
              <a:gd name="T21" fmla="*/ 167 h 339"/>
              <a:gd name="T22" fmla="*/ 263 w 271"/>
              <a:gd name="T23" fmla="*/ 169 h 339"/>
              <a:gd name="T24" fmla="*/ 263 w 271"/>
              <a:gd name="T25" fmla="*/ 170 h 339"/>
              <a:gd name="T26" fmla="*/ 270 w 271"/>
              <a:gd name="T27" fmla="*/ 183 h 339"/>
              <a:gd name="T28" fmla="*/ 271 w 271"/>
              <a:gd name="T29" fmla="*/ 199 h 339"/>
              <a:gd name="T30" fmla="*/ 267 w 271"/>
              <a:gd name="T31" fmla="*/ 215 h 339"/>
              <a:gd name="T32" fmla="*/ 258 w 271"/>
              <a:gd name="T33" fmla="*/ 230 h 339"/>
              <a:gd name="T34" fmla="*/ 245 w 271"/>
              <a:gd name="T35" fmla="*/ 241 h 339"/>
              <a:gd name="T36" fmla="*/ 229 w 271"/>
              <a:gd name="T37" fmla="*/ 246 h 339"/>
              <a:gd name="T38" fmla="*/ 214 w 271"/>
              <a:gd name="T39" fmla="*/ 243 h 339"/>
              <a:gd name="T40" fmla="*/ 202 w 271"/>
              <a:gd name="T41" fmla="*/ 237 h 339"/>
              <a:gd name="T42" fmla="*/ 194 w 271"/>
              <a:gd name="T43" fmla="*/ 226 h 339"/>
              <a:gd name="T44" fmla="*/ 190 w 271"/>
              <a:gd name="T45" fmla="*/ 215 h 339"/>
              <a:gd name="T46" fmla="*/ 189 w 271"/>
              <a:gd name="T47" fmla="*/ 200 h 339"/>
              <a:gd name="T48" fmla="*/ 193 w 271"/>
              <a:gd name="T49" fmla="*/ 186 h 339"/>
              <a:gd name="T50" fmla="*/ 200 w 271"/>
              <a:gd name="T51" fmla="*/ 173 h 339"/>
              <a:gd name="T52" fmla="*/ 211 w 271"/>
              <a:gd name="T53" fmla="*/ 162 h 339"/>
              <a:gd name="T54" fmla="*/ 223 w 271"/>
              <a:gd name="T55" fmla="*/ 156 h 339"/>
              <a:gd name="T56" fmla="*/ 237 w 271"/>
              <a:gd name="T57" fmla="*/ 154 h 339"/>
              <a:gd name="T58" fmla="*/ 170 w 271"/>
              <a:gd name="T59" fmla="*/ 56 h 339"/>
              <a:gd name="T60" fmla="*/ 45 w 271"/>
              <a:gd name="T61" fmla="*/ 143 h 339"/>
              <a:gd name="T62" fmla="*/ 126 w 271"/>
              <a:gd name="T63" fmla="*/ 260 h 339"/>
              <a:gd name="T64" fmla="*/ 126 w 271"/>
              <a:gd name="T65" fmla="*/ 262 h 339"/>
              <a:gd name="T66" fmla="*/ 126 w 271"/>
              <a:gd name="T67" fmla="*/ 263 h 339"/>
              <a:gd name="T68" fmla="*/ 132 w 271"/>
              <a:gd name="T69" fmla="*/ 276 h 339"/>
              <a:gd name="T70" fmla="*/ 134 w 271"/>
              <a:gd name="T71" fmla="*/ 292 h 339"/>
              <a:gd name="T72" fmla="*/ 130 w 271"/>
              <a:gd name="T73" fmla="*/ 308 h 339"/>
              <a:gd name="T74" fmla="*/ 121 w 271"/>
              <a:gd name="T75" fmla="*/ 325 h 339"/>
              <a:gd name="T76" fmla="*/ 108 w 271"/>
              <a:gd name="T77" fmla="*/ 335 h 339"/>
              <a:gd name="T78" fmla="*/ 92 w 271"/>
              <a:gd name="T79" fmla="*/ 339 h 339"/>
              <a:gd name="T80" fmla="*/ 76 w 271"/>
              <a:gd name="T81" fmla="*/ 338 h 339"/>
              <a:gd name="T82" fmla="*/ 66 w 271"/>
              <a:gd name="T83" fmla="*/ 330 h 339"/>
              <a:gd name="T84" fmla="*/ 58 w 271"/>
              <a:gd name="T85" fmla="*/ 321 h 339"/>
              <a:gd name="T86" fmla="*/ 53 w 271"/>
              <a:gd name="T87" fmla="*/ 308 h 339"/>
              <a:gd name="T88" fmla="*/ 53 w 271"/>
              <a:gd name="T89" fmla="*/ 293 h 339"/>
              <a:gd name="T90" fmla="*/ 55 w 271"/>
              <a:gd name="T91" fmla="*/ 279 h 339"/>
              <a:gd name="T92" fmla="*/ 63 w 271"/>
              <a:gd name="T93" fmla="*/ 266 h 339"/>
              <a:gd name="T94" fmla="*/ 74 w 271"/>
              <a:gd name="T95" fmla="*/ 255 h 339"/>
              <a:gd name="T96" fmla="*/ 85 w 271"/>
              <a:gd name="T97" fmla="*/ 250 h 339"/>
              <a:gd name="T98" fmla="*/ 100 w 271"/>
              <a:gd name="T99" fmla="*/ 247 h 339"/>
              <a:gd name="T100" fmla="*/ 33 w 271"/>
              <a:gd name="T101" fmla="*/ 149 h 339"/>
              <a:gd name="T102" fmla="*/ 22 w 271"/>
              <a:gd name="T103" fmla="*/ 133 h 339"/>
              <a:gd name="T104" fmla="*/ 11 w 271"/>
              <a:gd name="T105" fmla="*/ 116 h 339"/>
              <a:gd name="T106" fmla="*/ 5 w 271"/>
              <a:gd name="T107" fmla="*/ 110 h 339"/>
              <a:gd name="T108" fmla="*/ 0 w 271"/>
              <a:gd name="T109" fmla="*/ 101 h 339"/>
              <a:gd name="T110" fmla="*/ 148 w 271"/>
              <a:gd name="T111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1" h="339">
                <a:moveTo>
                  <a:pt x="147" y="22"/>
                </a:moveTo>
                <a:lnTo>
                  <a:pt x="21" y="109"/>
                </a:lnTo>
                <a:lnTo>
                  <a:pt x="34" y="127"/>
                </a:lnTo>
                <a:lnTo>
                  <a:pt x="160" y="42"/>
                </a:lnTo>
                <a:lnTo>
                  <a:pt x="147" y="22"/>
                </a:lnTo>
                <a:close/>
                <a:moveTo>
                  <a:pt x="148" y="0"/>
                </a:moveTo>
                <a:lnTo>
                  <a:pt x="155" y="8"/>
                </a:lnTo>
                <a:lnTo>
                  <a:pt x="159" y="16"/>
                </a:lnTo>
                <a:lnTo>
                  <a:pt x="170" y="33"/>
                </a:lnTo>
                <a:lnTo>
                  <a:pt x="181" y="48"/>
                </a:lnTo>
                <a:lnTo>
                  <a:pt x="262" y="167"/>
                </a:lnTo>
                <a:lnTo>
                  <a:pt x="263" y="169"/>
                </a:lnTo>
                <a:lnTo>
                  <a:pt x="263" y="170"/>
                </a:lnTo>
                <a:lnTo>
                  <a:pt x="270" y="183"/>
                </a:lnTo>
                <a:lnTo>
                  <a:pt x="271" y="199"/>
                </a:lnTo>
                <a:lnTo>
                  <a:pt x="267" y="215"/>
                </a:lnTo>
                <a:lnTo>
                  <a:pt x="258" y="230"/>
                </a:lnTo>
                <a:lnTo>
                  <a:pt x="245" y="241"/>
                </a:lnTo>
                <a:lnTo>
                  <a:pt x="229" y="246"/>
                </a:lnTo>
                <a:lnTo>
                  <a:pt x="214" y="243"/>
                </a:lnTo>
                <a:lnTo>
                  <a:pt x="202" y="237"/>
                </a:lnTo>
                <a:lnTo>
                  <a:pt x="194" y="226"/>
                </a:lnTo>
                <a:lnTo>
                  <a:pt x="190" y="215"/>
                </a:lnTo>
                <a:lnTo>
                  <a:pt x="189" y="200"/>
                </a:lnTo>
                <a:lnTo>
                  <a:pt x="193" y="186"/>
                </a:lnTo>
                <a:lnTo>
                  <a:pt x="200" y="173"/>
                </a:lnTo>
                <a:lnTo>
                  <a:pt x="211" y="162"/>
                </a:lnTo>
                <a:lnTo>
                  <a:pt x="223" y="156"/>
                </a:lnTo>
                <a:lnTo>
                  <a:pt x="237" y="154"/>
                </a:lnTo>
                <a:lnTo>
                  <a:pt x="170" y="56"/>
                </a:lnTo>
                <a:lnTo>
                  <a:pt x="45" y="143"/>
                </a:lnTo>
                <a:lnTo>
                  <a:pt x="126" y="260"/>
                </a:lnTo>
                <a:lnTo>
                  <a:pt x="126" y="262"/>
                </a:lnTo>
                <a:lnTo>
                  <a:pt x="126" y="263"/>
                </a:lnTo>
                <a:lnTo>
                  <a:pt x="132" y="276"/>
                </a:lnTo>
                <a:lnTo>
                  <a:pt x="134" y="292"/>
                </a:lnTo>
                <a:lnTo>
                  <a:pt x="130" y="308"/>
                </a:lnTo>
                <a:lnTo>
                  <a:pt x="121" y="325"/>
                </a:lnTo>
                <a:lnTo>
                  <a:pt x="108" y="335"/>
                </a:lnTo>
                <a:lnTo>
                  <a:pt x="92" y="339"/>
                </a:lnTo>
                <a:lnTo>
                  <a:pt x="76" y="338"/>
                </a:lnTo>
                <a:lnTo>
                  <a:pt x="66" y="330"/>
                </a:lnTo>
                <a:lnTo>
                  <a:pt x="58" y="321"/>
                </a:lnTo>
                <a:lnTo>
                  <a:pt x="53" y="308"/>
                </a:lnTo>
                <a:lnTo>
                  <a:pt x="53" y="293"/>
                </a:lnTo>
                <a:lnTo>
                  <a:pt x="55" y="279"/>
                </a:lnTo>
                <a:lnTo>
                  <a:pt x="63" y="266"/>
                </a:lnTo>
                <a:lnTo>
                  <a:pt x="74" y="255"/>
                </a:lnTo>
                <a:lnTo>
                  <a:pt x="85" y="250"/>
                </a:lnTo>
                <a:lnTo>
                  <a:pt x="100" y="247"/>
                </a:lnTo>
                <a:lnTo>
                  <a:pt x="33" y="149"/>
                </a:lnTo>
                <a:lnTo>
                  <a:pt x="22" y="133"/>
                </a:lnTo>
                <a:lnTo>
                  <a:pt x="11" y="116"/>
                </a:lnTo>
                <a:lnTo>
                  <a:pt x="5" y="110"/>
                </a:lnTo>
                <a:lnTo>
                  <a:pt x="0" y="101"/>
                </a:lnTo>
                <a:lnTo>
                  <a:pt x="148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Freeform 150"/>
          <p:cNvSpPr>
            <a:spLocks noEditPoints="1"/>
          </p:cNvSpPr>
          <p:nvPr/>
        </p:nvSpPr>
        <p:spPr bwMode="auto">
          <a:xfrm rot="21230936">
            <a:off x="10812189" y="1536996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Freeform 46"/>
          <p:cNvSpPr>
            <a:spLocks noEditPoints="1"/>
          </p:cNvSpPr>
          <p:nvPr/>
        </p:nvSpPr>
        <p:spPr bwMode="auto">
          <a:xfrm rot="14031825">
            <a:off x="11530531" y="2491128"/>
            <a:ext cx="407722" cy="556425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Freeform 497"/>
          <p:cNvSpPr>
            <a:spLocks/>
          </p:cNvSpPr>
          <p:nvPr/>
        </p:nvSpPr>
        <p:spPr bwMode="auto">
          <a:xfrm rot="1694646">
            <a:off x="11891946" y="3039650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64" name="직선 연결선 63"/>
          <p:cNvCxnSpPr/>
          <p:nvPr/>
        </p:nvCxnSpPr>
        <p:spPr>
          <a:xfrm>
            <a:off x="-351267" y="4706995"/>
            <a:ext cx="2545815" cy="254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-533718" y="4706995"/>
            <a:ext cx="2637855" cy="2637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-623870" y="4799294"/>
            <a:ext cx="2641075" cy="2641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06A1E77D-586D-49AF-BC26-A9B344A2E1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05" y="1931047"/>
            <a:ext cx="2163445" cy="216344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AACB79-1551-4446-8DB8-49AEB7667860}"/>
              </a:ext>
            </a:extLst>
          </p:cNvPr>
          <p:cNvSpPr txBox="1"/>
          <p:nvPr/>
        </p:nvSpPr>
        <p:spPr>
          <a:xfrm>
            <a:off x="4292856" y="5196501"/>
            <a:ext cx="3577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Team 02 16	(Perfect pitch)</a:t>
            </a:r>
            <a:endParaRPr lang="ko-KR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20141001 </a:t>
            </a:r>
            <a:r>
              <a:rPr lang="ko-KR" altLang="ko-KR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이지호</a:t>
            </a:r>
            <a:r>
              <a:rPr lang="en-US" altLang="ko-KR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	20141261 </a:t>
            </a:r>
            <a:r>
              <a:rPr lang="ko-KR" altLang="ko-KR" cap="all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송제웅</a:t>
            </a:r>
            <a:endParaRPr lang="ko-KR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20164542</a:t>
            </a:r>
            <a:r>
              <a:rPr lang="ko-KR" altLang="ko-KR" cap="all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김선재</a:t>
            </a:r>
            <a:r>
              <a:rPr lang="en-US" altLang="ko-KR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	20145315 </a:t>
            </a:r>
            <a:r>
              <a:rPr lang="ko-KR" altLang="ko-KR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심지선</a:t>
            </a:r>
            <a:endParaRPr lang="ko-KR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4AEFFB-972E-4766-BCE7-0BE66B48B9D2}"/>
              </a:ext>
            </a:extLst>
          </p:cNvPr>
          <p:cNvSpPr/>
          <p:nvPr/>
        </p:nvSpPr>
        <p:spPr>
          <a:xfrm>
            <a:off x="4714875" y="6534150"/>
            <a:ext cx="2733675" cy="3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440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485728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495449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50543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51417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52294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533122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6588" y="4754436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4577262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10568349" y="4770810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cxnSpLocks/>
            <a:stCxn id="19" idx="5"/>
          </p:cNvCxnSpPr>
          <p:nvPr/>
        </p:nvCxnSpPr>
        <p:spPr>
          <a:xfrm>
            <a:off x="1029766" y="975493"/>
            <a:ext cx="5952059" cy="11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86414" y="537809"/>
            <a:ext cx="5697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Main Function: Process Music Scores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633C74-75A1-4AEC-9AF0-3E3C75003EE0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0E8CA2-148F-4701-AAB6-E0E1EE56D610}"/>
              </a:ext>
            </a:extLst>
          </p:cNvPr>
          <p:cNvSpPr/>
          <p:nvPr/>
        </p:nvSpPr>
        <p:spPr>
          <a:xfrm>
            <a:off x="4867275" y="68141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00137BE-72CD-40B3-82E6-C6C368996ED7}"/>
              </a:ext>
            </a:extLst>
          </p:cNvPr>
          <p:cNvSpPr txBox="1"/>
          <p:nvPr/>
        </p:nvSpPr>
        <p:spPr>
          <a:xfrm>
            <a:off x="2383522" y="2727142"/>
            <a:ext cx="79750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Process Music Scores</a:t>
            </a:r>
            <a:endParaRPr lang="ko-KR" altLang="en-US" sz="6600" b="1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795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cxnSpLocks/>
            <a:stCxn id="19" idx="5"/>
          </p:cNvCxnSpPr>
          <p:nvPr/>
        </p:nvCxnSpPr>
        <p:spPr>
          <a:xfrm>
            <a:off x="1029766" y="975493"/>
            <a:ext cx="40326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86414" y="537809"/>
            <a:ext cx="8057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Main Function :Flowchart of Processing Music Scores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633C74-75A1-4AEC-9AF0-3E3C75003EE0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0E8CA2-148F-4701-AAB6-E0E1EE56D610}"/>
              </a:ext>
            </a:extLst>
          </p:cNvPr>
          <p:cNvSpPr/>
          <p:nvPr/>
        </p:nvSpPr>
        <p:spPr>
          <a:xfrm>
            <a:off x="4867275" y="68141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DBFE26-FB21-489F-97DE-02DCE3414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05" y="975493"/>
            <a:ext cx="9498090" cy="5469370"/>
          </a:xfrm>
          <a:prstGeom prst="rect">
            <a:avLst/>
          </a:prstGeom>
        </p:spPr>
      </p:pic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0587C20-170F-4148-BA02-47948029A6EC}"/>
              </a:ext>
            </a:extLst>
          </p:cNvPr>
          <p:cNvCxnSpPr>
            <a:cxnSpLocks/>
          </p:cNvCxnSpPr>
          <p:nvPr/>
        </p:nvCxnSpPr>
        <p:spPr>
          <a:xfrm>
            <a:off x="1029766" y="975493"/>
            <a:ext cx="75616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541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cxnSpLocks/>
            <a:stCxn id="19" idx="5"/>
          </p:cNvCxnSpPr>
          <p:nvPr/>
        </p:nvCxnSpPr>
        <p:spPr>
          <a:xfrm>
            <a:off x="1029766" y="975493"/>
            <a:ext cx="4675706" cy="11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86414" y="518759"/>
            <a:ext cx="5171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Main Function :Template Matching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633C74-75A1-4AEC-9AF0-3E3C75003EE0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779455-1B46-4E8F-BD3B-905CBACC0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1" y="5108434"/>
            <a:ext cx="180975" cy="123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400A4A-140C-44A4-96DA-02A95E610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2709862"/>
            <a:ext cx="104775" cy="2667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3304292-7759-4406-ADB2-45B12B360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62" y="3448049"/>
            <a:ext cx="171450" cy="1047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E65396E-9C53-4CD3-BF4E-E25BF978D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1" y="4326194"/>
            <a:ext cx="180975" cy="12382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4489353-16C4-4862-8EFC-2CAE1D858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97" y="2681662"/>
            <a:ext cx="200025" cy="12382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EE75C30-D2F0-48E3-BC35-0DCF2DB667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7" t="5050" b="66330"/>
          <a:stretch/>
        </p:blipFill>
        <p:spPr>
          <a:xfrm>
            <a:off x="6581775" y="329522"/>
            <a:ext cx="5610225" cy="6095774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E49362A-4566-4CFE-BD51-41DA12DEC612}"/>
              </a:ext>
            </a:extLst>
          </p:cNvPr>
          <p:cNvCxnSpPr>
            <a:cxnSpLocks/>
          </p:cNvCxnSpPr>
          <p:nvPr/>
        </p:nvCxnSpPr>
        <p:spPr>
          <a:xfrm>
            <a:off x="4481512" y="3687097"/>
            <a:ext cx="2100263" cy="6390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D09829E-8330-41FC-8EF5-9ED7C503EF8B}"/>
              </a:ext>
            </a:extLst>
          </p:cNvPr>
          <p:cNvCxnSpPr>
            <a:cxnSpLocks/>
          </p:cNvCxnSpPr>
          <p:nvPr/>
        </p:nvCxnSpPr>
        <p:spPr>
          <a:xfrm flipV="1">
            <a:off x="4561169" y="2116225"/>
            <a:ext cx="5988844" cy="7451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320EB910-F050-4DBB-A5D9-A7D48385BE65}"/>
              </a:ext>
            </a:extLst>
          </p:cNvPr>
          <p:cNvCxnSpPr>
            <a:cxnSpLocks/>
          </p:cNvCxnSpPr>
          <p:nvPr/>
        </p:nvCxnSpPr>
        <p:spPr>
          <a:xfrm>
            <a:off x="2179917" y="5232259"/>
            <a:ext cx="4522764" cy="54649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5D9523C-0C79-4C77-AC8C-CA11D0F32EF8}"/>
              </a:ext>
            </a:extLst>
          </p:cNvPr>
          <p:cNvCxnSpPr>
            <a:cxnSpLocks/>
          </p:cNvCxnSpPr>
          <p:nvPr/>
        </p:nvCxnSpPr>
        <p:spPr>
          <a:xfrm flipV="1">
            <a:off x="2179917" y="1665186"/>
            <a:ext cx="6482302" cy="101647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4B5A7CE-66BD-4496-9E77-3CFDD8BF629E}"/>
              </a:ext>
            </a:extLst>
          </p:cNvPr>
          <p:cNvCxnSpPr>
            <a:cxnSpLocks/>
          </p:cNvCxnSpPr>
          <p:nvPr/>
        </p:nvCxnSpPr>
        <p:spPr>
          <a:xfrm>
            <a:off x="2179917" y="4417521"/>
            <a:ext cx="6265993" cy="20017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895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13313F57-70BA-4DED-BA28-EBAC89058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30"/>
          <a:stretch/>
        </p:blipFill>
        <p:spPr>
          <a:xfrm>
            <a:off x="188923" y="937919"/>
            <a:ext cx="11785578" cy="5612188"/>
          </a:xfrm>
          <a:prstGeom prst="rect">
            <a:avLst/>
          </a:prstGeom>
        </p:spPr>
      </p:pic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cxnSpLocks/>
            <a:stCxn id="19" idx="5"/>
          </p:cNvCxnSpPr>
          <p:nvPr/>
        </p:nvCxnSpPr>
        <p:spPr>
          <a:xfrm>
            <a:off x="1029766" y="975493"/>
            <a:ext cx="40326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633C74-75A1-4AEC-9AF0-3E3C75003EE0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C4D7FD-9FA2-43E2-AE97-283BF07DAA29}"/>
              </a:ext>
            </a:extLst>
          </p:cNvPr>
          <p:cNvSpPr txBox="1"/>
          <p:nvPr/>
        </p:nvSpPr>
        <p:spPr>
          <a:xfrm>
            <a:off x="1810378" y="3052252"/>
            <a:ext cx="123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3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Bottom</a:t>
            </a:r>
            <a:endParaRPr lang="ko-KR" altLang="en-US" b="1" spc="300" dirty="0">
              <a:solidFill>
                <a:srgbClr val="FF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6A95C8-E5C1-471C-A886-DE206FC43836}"/>
              </a:ext>
            </a:extLst>
          </p:cNvPr>
          <p:cNvSpPr txBox="1"/>
          <p:nvPr/>
        </p:nvSpPr>
        <p:spPr>
          <a:xfrm>
            <a:off x="4096130" y="4062985"/>
            <a:ext cx="123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3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Up</a:t>
            </a:r>
            <a:endParaRPr lang="ko-KR" altLang="en-US" b="1" spc="300" dirty="0">
              <a:solidFill>
                <a:srgbClr val="FF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31E9F4-100B-47B4-AFDA-204B4A428519}"/>
              </a:ext>
            </a:extLst>
          </p:cNvPr>
          <p:cNvSpPr txBox="1"/>
          <p:nvPr/>
        </p:nvSpPr>
        <p:spPr>
          <a:xfrm>
            <a:off x="9056052" y="3216908"/>
            <a:ext cx="123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3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Rest</a:t>
            </a:r>
            <a:endParaRPr lang="ko-KR" altLang="en-US" b="1" spc="300" dirty="0">
              <a:solidFill>
                <a:srgbClr val="FF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05E895-3388-4E56-A386-D6CB249C881F}"/>
              </a:ext>
            </a:extLst>
          </p:cNvPr>
          <p:cNvSpPr txBox="1"/>
          <p:nvPr/>
        </p:nvSpPr>
        <p:spPr>
          <a:xfrm>
            <a:off x="1186414" y="518759"/>
            <a:ext cx="4519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Main Text :Template Matching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941E41D1-F95F-49F5-AA83-616F2800CA5B}"/>
              </a:ext>
            </a:extLst>
          </p:cNvPr>
          <p:cNvSpPr/>
          <p:nvPr/>
        </p:nvSpPr>
        <p:spPr>
          <a:xfrm>
            <a:off x="1810378" y="2560916"/>
            <a:ext cx="802689" cy="57150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>
            <a:extLst>
              <a:ext uri="{FF2B5EF4-FFF2-40B4-BE49-F238E27FC236}">
                <a16:creationId xmlns:a16="http://schemas.microsoft.com/office/drawing/2014/main" id="{4985D54F-116E-47E2-A786-0830E6C3839D}"/>
              </a:ext>
            </a:extLst>
          </p:cNvPr>
          <p:cNvSpPr/>
          <p:nvPr/>
        </p:nvSpPr>
        <p:spPr>
          <a:xfrm>
            <a:off x="3819798" y="3366088"/>
            <a:ext cx="1076052" cy="677801"/>
          </a:xfrm>
          <a:prstGeom prst="frame">
            <a:avLst>
              <a:gd name="adj1" fmla="val 54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액자 30">
            <a:extLst>
              <a:ext uri="{FF2B5EF4-FFF2-40B4-BE49-F238E27FC236}">
                <a16:creationId xmlns:a16="http://schemas.microsoft.com/office/drawing/2014/main" id="{47D68A47-0C17-4C5B-8D26-7ACBD2889361}"/>
              </a:ext>
            </a:extLst>
          </p:cNvPr>
          <p:cNvSpPr/>
          <p:nvPr/>
        </p:nvSpPr>
        <p:spPr>
          <a:xfrm>
            <a:off x="8975311" y="2901865"/>
            <a:ext cx="568740" cy="369332"/>
          </a:xfrm>
          <a:prstGeom prst="frame">
            <a:avLst>
              <a:gd name="adj1" fmla="val 7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9E65F0-F79F-43FF-B250-A1EC158CDABC}"/>
              </a:ext>
            </a:extLst>
          </p:cNvPr>
          <p:cNvSpPr txBox="1"/>
          <p:nvPr/>
        </p:nvSpPr>
        <p:spPr>
          <a:xfrm>
            <a:off x="6101047" y="452273"/>
            <a:ext cx="3999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3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1) Detecting Heads</a:t>
            </a:r>
            <a:endParaRPr lang="ko-KR" altLang="en-US" sz="2800" b="1" spc="300" dirty="0">
              <a:solidFill>
                <a:srgbClr val="FF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879315-7C34-4219-ACD2-CB502B5F019B}"/>
              </a:ext>
            </a:extLst>
          </p:cNvPr>
          <p:cNvSpPr txBox="1"/>
          <p:nvPr/>
        </p:nvSpPr>
        <p:spPr>
          <a:xfrm>
            <a:off x="6081712" y="994543"/>
            <a:ext cx="564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3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2) Distinguish UP/Down Notes and Stems</a:t>
            </a:r>
            <a:endParaRPr lang="ko-KR" altLang="en-US" b="1" spc="300" dirty="0">
              <a:solidFill>
                <a:srgbClr val="FF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605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cxnSpLocks/>
            <a:stCxn id="19" idx="5"/>
          </p:cNvCxnSpPr>
          <p:nvPr/>
        </p:nvCxnSpPr>
        <p:spPr>
          <a:xfrm>
            <a:off x="1029766" y="975493"/>
            <a:ext cx="40326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86414" y="537809"/>
            <a:ext cx="4180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Main Function :Detect Beat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633C74-75A1-4AEC-9AF0-3E3C75003EE0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upload.wikimedia.org/wikipedia/commons/thumb/f/fa/Music_notes.svg/1920px-Music_notes.svg.png">
            <a:extLst>
              <a:ext uri="{FF2B5EF4-FFF2-40B4-BE49-F238E27FC236}">
                <a16:creationId xmlns:a16="http://schemas.microsoft.com/office/drawing/2014/main" id="{4F0D4D36-DAE4-467A-BCE3-7ECD5B2FA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0625"/>
            <a:ext cx="12192000" cy="193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d/d8/Eighth_notes_and_rest.svg/200px-Eighth_notes_and_rest.svg.png">
            <a:extLst>
              <a:ext uri="{FF2B5EF4-FFF2-40B4-BE49-F238E27FC236}">
                <a16:creationId xmlns:a16="http://schemas.microsoft.com/office/drawing/2014/main" id="{8C9D721E-3413-4364-9EF7-67442B54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745142"/>
            <a:ext cx="190500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251162-4D8B-47A1-BEF4-E3523D716889}"/>
              </a:ext>
            </a:extLst>
          </p:cNvPr>
          <p:cNvSpPr txBox="1"/>
          <p:nvPr/>
        </p:nvSpPr>
        <p:spPr>
          <a:xfrm>
            <a:off x="3722036" y="1860601"/>
            <a:ext cx="547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3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3) Flag Navigation (Beat Detection)</a:t>
            </a:r>
            <a:endParaRPr lang="ko-KR" altLang="en-US" b="1" spc="300" dirty="0">
              <a:solidFill>
                <a:srgbClr val="FF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EC4F9-3A25-49F9-B701-720C9E35CE05}"/>
              </a:ext>
            </a:extLst>
          </p:cNvPr>
          <p:cNvCxnSpPr>
            <a:cxnSpLocks/>
          </p:cNvCxnSpPr>
          <p:nvPr/>
        </p:nvCxnSpPr>
        <p:spPr>
          <a:xfrm flipV="1">
            <a:off x="7462838" y="2788692"/>
            <a:ext cx="0" cy="641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F0431D4-D6B3-47B3-8A78-B3FF7070FA79}"/>
              </a:ext>
            </a:extLst>
          </p:cNvPr>
          <p:cNvCxnSpPr>
            <a:cxnSpLocks/>
          </p:cNvCxnSpPr>
          <p:nvPr/>
        </p:nvCxnSpPr>
        <p:spPr>
          <a:xfrm>
            <a:off x="7462838" y="2680865"/>
            <a:ext cx="428625" cy="215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EABA871-7586-439F-ABA8-F3CBE4D82269}"/>
              </a:ext>
            </a:extLst>
          </p:cNvPr>
          <p:cNvCxnSpPr>
            <a:cxnSpLocks/>
          </p:cNvCxnSpPr>
          <p:nvPr/>
        </p:nvCxnSpPr>
        <p:spPr>
          <a:xfrm>
            <a:off x="5676900" y="5226869"/>
            <a:ext cx="0" cy="8146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481927-9A84-41FF-A41A-ECBD1C84C628}"/>
              </a:ext>
            </a:extLst>
          </p:cNvPr>
          <p:cNvCxnSpPr>
            <a:cxnSpLocks/>
          </p:cNvCxnSpPr>
          <p:nvPr/>
        </p:nvCxnSpPr>
        <p:spPr>
          <a:xfrm>
            <a:off x="7462838" y="2820536"/>
            <a:ext cx="428625" cy="215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42F4F25-7C2E-4090-8E0A-39B5A2075984}"/>
              </a:ext>
            </a:extLst>
          </p:cNvPr>
          <p:cNvCxnSpPr>
            <a:cxnSpLocks/>
          </p:cNvCxnSpPr>
          <p:nvPr/>
        </p:nvCxnSpPr>
        <p:spPr>
          <a:xfrm flipV="1">
            <a:off x="5905500" y="2655034"/>
            <a:ext cx="0" cy="641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343A9D0-E369-489B-B480-0E2C3905E122}"/>
              </a:ext>
            </a:extLst>
          </p:cNvPr>
          <p:cNvCxnSpPr>
            <a:cxnSpLocks/>
          </p:cNvCxnSpPr>
          <p:nvPr/>
        </p:nvCxnSpPr>
        <p:spPr>
          <a:xfrm>
            <a:off x="6029325" y="2680865"/>
            <a:ext cx="428625" cy="215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79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cxnSpLocks/>
            <a:stCxn id="19" idx="5"/>
          </p:cNvCxnSpPr>
          <p:nvPr/>
        </p:nvCxnSpPr>
        <p:spPr>
          <a:xfrm>
            <a:off x="1029766" y="975493"/>
            <a:ext cx="40326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86414" y="537809"/>
            <a:ext cx="4079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Main Text :Template Match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633C74-75A1-4AEC-9AF0-3E3C75003EE0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9AAB06-1049-441B-A3C0-F24D3F62A9A6}"/>
              </a:ext>
            </a:extLst>
          </p:cNvPr>
          <p:cNvSpPr txBox="1"/>
          <p:nvPr/>
        </p:nvSpPr>
        <p:spPr>
          <a:xfrm>
            <a:off x="474932" y="1315198"/>
            <a:ext cx="772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3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4) Detecting and Processing Sharp,</a:t>
            </a:r>
          </a:p>
          <a:p>
            <a:r>
              <a:rPr lang="en-US" altLang="ko-KR" b="1" spc="3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Flat and Natural </a:t>
            </a:r>
            <a:endParaRPr lang="ko-KR" altLang="en-US" b="1" spc="300" dirty="0">
              <a:solidFill>
                <a:srgbClr val="FF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57B99C-F08E-405C-AB06-F372B1FDE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22" y="2284098"/>
            <a:ext cx="180975" cy="5048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0DDA35-C3A7-40D0-9F4E-EA2680329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02" y="4979631"/>
            <a:ext cx="180975" cy="504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4E41E3-BAE8-41C4-B727-2475EFF4D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01" y="3521490"/>
            <a:ext cx="180975" cy="5048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74CF69-1238-469C-AB0E-84F4B00579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94" t="9116" r="11539" b="61154"/>
          <a:stretch/>
        </p:blipFill>
        <p:spPr>
          <a:xfrm>
            <a:off x="6081712" y="209550"/>
            <a:ext cx="5107302" cy="6123915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F8C6687-9E77-4F66-A62B-E19D0DE0D7AA}"/>
              </a:ext>
            </a:extLst>
          </p:cNvPr>
          <p:cNvCxnSpPr>
            <a:cxnSpLocks/>
          </p:cNvCxnSpPr>
          <p:nvPr/>
        </p:nvCxnSpPr>
        <p:spPr>
          <a:xfrm flipV="1">
            <a:off x="2035277" y="1779639"/>
            <a:ext cx="7583898" cy="188123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6E86147-4CF8-46A0-B32E-A28C44B69FF1}"/>
              </a:ext>
            </a:extLst>
          </p:cNvPr>
          <p:cNvCxnSpPr>
            <a:cxnSpLocks/>
          </p:cNvCxnSpPr>
          <p:nvPr/>
        </p:nvCxnSpPr>
        <p:spPr>
          <a:xfrm flipV="1">
            <a:off x="2032482" y="865239"/>
            <a:ext cx="8482496" cy="167027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F1CECAD-C0EF-407D-9432-7E4886A0AEDC}"/>
              </a:ext>
            </a:extLst>
          </p:cNvPr>
          <p:cNvCxnSpPr>
            <a:cxnSpLocks/>
          </p:cNvCxnSpPr>
          <p:nvPr/>
        </p:nvCxnSpPr>
        <p:spPr>
          <a:xfrm>
            <a:off x="1882032" y="5225488"/>
            <a:ext cx="4391698" cy="53621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액자 28">
            <a:extLst>
              <a:ext uri="{FF2B5EF4-FFF2-40B4-BE49-F238E27FC236}">
                <a16:creationId xmlns:a16="http://schemas.microsoft.com/office/drawing/2014/main" id="{122B8ED4-1BC4-48D4-9417-FE68C740A8AD}"/>
              </a:ext>
            </a:extLst>
          </p:cNvPr>
          <p:cNvSpPr/>
          <p:nvPr/>
        </p:nvSpPr>
        <p:spPr>
          <a:xfrm>
            <a:off x="10463588" y="536427"/>
            <a:ext cx="332231" cy="570481"/>
          </a:xfrm>
          <a:prstGeom prst="frame">
            <a:avLst>
              <a:gd name="adj1" fmla="val 2071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>
            <a:extLst>
              <a:ext uri="{FF2B5EF4-FFF2-40B4-BE49-F238E27FC236}">
                <a16:creationId xmlns:a16="http://schemas.microsoft.com/office/drawing/2014/main" id="{6DB0E0AF-D348-45DF-B124-48D1FDB23C1E}"/>
              </a:ext>
            </a:extLst>
          </p:cNvPr>
          <p:cNvSpPr/>
          <p:nvPr/>
        </p:nvSpPr>
        <p:spPr>
          <a:xfrm>
            <a:off x="9522606" y="1491484"/>
            <a:ext cx="332231" cy="570481"/>
          </a:xfrm>
          <a:prstGeom prst="frame">
            <a:avLst>
              <a:gd name="adj1" fmla="val 2071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액자 30">
            <a:extLst>
              <a:ext uri="{FF2B5EF4-FFF2-40B4-BE49-F238E27FC236}">
                <a16:creationId xmlns:a16="http://schemas.microsoft.com/office/drawing/2014/main" id="{D2C9094C-0407-4C81-8FD5-198A1476C2FA}"/>
              </a:ext>
            </a:extLst>
          </p:cNvPr>
          <p:cNvSpPr/>
          <p:nvPr/>
        </p:nvSpPr>
        <p:spPr>
          <a:xfrm>
            <a:off x="6265740" y="5439353"/>
            <a:ext cx="332231" cy="570481"/>
          </a:xfrm>
          <a:prstGeom prst="frame">
            <a:avLst>
              <a:gd name="adj1" fmla="val 2071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287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cxnSpLocks/>
            <a:stCxn id="19" idx="5"/>
          </p:cNvCxnSpPr>
          <p:nvPr/>
        </p:nvCxnSpPr>
        <p:spPr>
          <a:xfrm>
            <a:off x="1029766" y="975493"/>
            <a:ext cx="5428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86414" y="537809"/>
            <a:ext cx="5362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Main Function :Detect Repeat Mark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633C74-75A1-4AEC-9AF0-3E3C75003EE0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0E8CA2-148F-4701-AAB6-E0E1EE56D610}"/>
              </a:ext>
            </a:extLst>
          </p:cNvPr>
          <p:cNvSpPr/>
          <p:nvPr/>
        </p:nvSpPr>
        <p:spPr>
          <a:xfrm>
            <a:off x="4867275" y="68141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FBE954A0-EDFB-49B9-8F63-EEADA68397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31684" y="1201882"/>
            <a:ext cx="914400" cy="131445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5FB55CAE-AF85-4C91-B1FF-5AE47535C6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496653" y="975493"/>
            <a:ext cx="981075" cy="1390650"/>
          </a:xfrm>
          <a:prstGeom prst="rect">
            <a:avLst/>
          </a:prstGeom>
        </p:spPr>
      </p:pic>
      <p:pic>
        <p:nvPicPr>
          <p:cNvPr id="52" name="그림 51" descr="ëëì´íì ëí ì´ë¯¸ì§ ê²ìê²°ê³¼">
            <a:extLst>
              <a:ext uri="{FF2B5EF4-FFF2-40B4-BE49-F238E27FC236}">
                <a16:creationId xmlns:a16="http://schemas.microsoft.com/office/drawing/2014/main" id="{43AB02B0-210F-4960-A471-4BD652E9BE0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4" r="19937" b="55315"/>
          <a:stretch/>
        </p:blipFill>
        <p:spPr bwMode="auto">
          <a:xfrm>
            <a:off x="4903628" y="1325107"/>
            <a:ext cx="2384743" cy="9668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F742084-9E21-4579-931F-9D5BECABA2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4" t="9377" r="4012" b="66330"/>
          <a:stretch/>
        </p:blipFill>
        <p:spPr>
          <a:xfrm>
            <a:off x="676045" y="2808749"/>
            <a:ext cx="10811333" cy="4049251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6D25331-556C-4D23-BD6E-36AA52E76E7F}"/>
              </a:ext>
            </a:extLst>
          </p:cNvPr>
          <p:cNvCxnSpPr>
            <a:cxnSpLocks/>
          </p:cNvCxnSpPr>
          <p:nvPr/>
        </p:nvCxnSpPr>
        <p:spPr>
          <a:xfrm>
            <a:off x="2417434" y="2270991"/>
            <a:ext cx="0" cy="10755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EC6F62F-FAE2-4953-BA4B-9B287778D476}"/>
              </a:ext>
            </a:extLst>
          </p:cNvPr>
          <p:cNvCxnSpPr>
            <a:cxnSpLocks/>
          </p:cNvCxnSpPr>
          <p:nvPr/>
        </p:nvCxnSpPr>
        <p:spPr>
          <a:xfrm>
            <a:off x="10058400" y="1859107"/>
            <a:ext cx="1150609" cy="32495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B6BF638-3020-4E3F-96F7-4339696C8468}"/>
              </a:ext>
            </a:extLst>
          </p:cNvPr>
          <p:cNvCxnSpPr>
            <a:cxnSpLocks/>
          </p:cNvCxnSpPr>
          <p:nvPr/>
        </p:nvCxnSpPr>
        <p:spPr>
          <a:xfrm flipH="1">
            <a:off x="6457950" y="1978574"/>
            <a:ext cx="91279" cy="36030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847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cxnSpLocks/>
            <a:stCxn id="19" idx="5"/>
          </p:cNvCxnSpPr>
          <p:nvPr/>
        </p:nvCxnSpPr>
        <p:spPr>
          <a:xfrm>
            <a:off x="1029766" y="975493"/>
            <a:ext cx="5428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86414" y="537809"/>
            <a:ext cx="6076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Main Function :Final Result of Detection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633C74-75A1-4AEC-9AF0-3E3C75003EE0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0E8CA2-148F-4701-AAB6-E0E1EE56D610}"/>
              </a:ext>
            </a:extLst>
          </p:cNvPr>
          <p:cNvSpPr/>
          <p:nvPr/>
        </p:nvSpPr>
        <p:spPr>
          <a:xfrm>
            <a:off x="4867275" y="68141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DD7D3B-DEB1-4C5E-80FA-B7B3D9E839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8"/>
          <a:stretch/>
        </p:blipFill>
        <p:spPr>
          <a:xfrm>
            <a:off x="1435817" y="1180562"/>
            <a:ext cx="9055419" cy="554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41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485728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495449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50543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51417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52294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533122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6588" y="4754436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4577262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10568349" y="4770810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cxnSpLocks/>
            <a:stCxn id="19" idx="5"/>
          </p:cNvCxnSpPr>
          <p:nvPr/>
        </p:nvCxnSpPr>
        <p:spPr>
          <a:xfrm>
            <a:off x="1029766" y="975493"/>
            <a:ext cx="5952059" cy="11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86414" y="537809"/>
            <a:ext cx="5697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Main Function: Process Music Scores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633C74-75A1-4AEC-9AF0-3E3C75003EE0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0E8CA2-148F-4701-AAB6-E0E1EE56D610}"/>
              </a:ext>
            </a:extLst>
          </p:cNvPr>
          <p:cNvSpPr/>
          <p:nvPr/>
        </p:nvSpPr>
        <p:spPr>
          <a:xfrm>
            <a:off x="4867275" y="68141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00137BE-72CD-40B3-82E6-C6C368996ED7}"/>
              </a:ext>
            </a:extLst>
          </p:cNvPr>
          <p:cNvSpPr txBox="1"/>
          <p:nvPr/>
        </p:nvSpPr>
        <p:spPr>
          <a:xfrm>
            <a:off x="1489159" y="2703290"/>
            <a:ext cx="94899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Play the Processed Score</a:t>
            </a:r>
            <a:endParaRPr lang="ko-KR" altLang="en-US" sz="6600" b="1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568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cxnSpLocks/>
            <a:stCxn id="19" idx="5"/>
          </p:cNvCxnSpPr>
          <p:nvPr/>
        </p:nvCxnSpPr>
        <p:spPr>
          <a:xfrm>
            <a:off x="1029766" y="975493"/>
            <a:ext cx="5866334" cy="11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2" y="557454"/>
            <a:ext cx="6168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Midi Function: Play the Processed Score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633C74-75A1-4AEC-9AF0-3E3C75003EE0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0E8CA2-148F-4701-AAB6-E0E1EE56D610}"/>
              </a:ext>
            </a:extLst>
          </p:cNvPr>
          <p:cNvSpPr/>
          <p:nvPr/>
        </p:nvSpPr>
        <p:spPr>
          <a:xfrm>
            <a:off x="4867275" y="68141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01A639C-CF17-4F8F-BAE2-DAA0DD2EBB76}"/>
              </a:ext>
            </a:extLst>
          </p:cNvPr>
          <p:cNvGrpSpPr/>
          <p:nvPr/>
        </p:nvGrpSpPr>
        <p:grpSpPr>
          <a:xfrm>
            <a:off x="11060112" y="5736215"/>
            <a:ext cx="1131888" cy="1077913"/>
            <a:chOff x="7947026" y="3059113"/>
            <a:chExt cx="1131888" cy="1077913"/>
          </a:xfrm>
        </p:grpSpPr>
        <p:sp>
          <p:nvSpPr>
            <p:cNvPr id="39" name="Freeform 72">
              <a:extLst>
                <a:ext uri="{FF2B5EF4-FFF2-40B4-BE49-F238E27FC236}">
                  <a16:creationId xmlns:a16="http://schemas.microsoft.com/office/drawing/2014/main" id="{5BC9B3AE-0C6F-4D07-8A56-5474C60E27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9901" y="3100388"/>
              <a:ext cx="947738" cy="463550"/>
            </a:xfrm>
            <a:custGeom>
              <a:avLst/>
              <a:gdLst>
                <a:gd name="T0" fmla="*/ 139 w 597"/>
                <a:gd name="T1" fmla="*/ 24 h 292"/>
                <a:gd name="T2" fmla="*/ 98 w 597"/>
                <a:gd name="T3" fmla="*/ 30 h 292"/>
                <a:gd name="T4" fmla="*/ 60 w 597"/>
                <a:gd name="T5" fmla="*/ 43 h 292"/>
                <a:gd name="T6" fmla="*/ 31 w 597"/>
                <a:gd name="T7" fmla="*/ 71 h 292"/>
                <a:gd name="T8" fmla="*/ 26 w 597"/>
                <a:gd name="T9" fmla="*/ 75 h 292"/>
                <a:gd name="T10" fmla="*/ 17 w 597"/>
                <a:gd name="T11" fmla="*/ 97 h 292"/>
                <a:gd name="T12" fmla="*/ 25 w 597"/>
                <a:gd name="T13" fmla="*/ 139 h 292"/>
                <a:gd name="T14" fmla="*/ 52 w 597"/>
                <a:gd name="T15" fmla="*/ 177 h 292"/>
                <a:gd name="T16" fmla="*/ 88 w 597"/>
                <a:gd name="T17" fmla="*/ 206 h 292"/>
                <a:gd name="T18" fmla="*/ 164 w 597"/>
                <a:gd name="T19" fmla="*/ 245 h 292"/>
                <a:gd name="T20" fmla="*/ 263 w 597"/>
                <a:gd name="T21" fmla="*/ 269 h 292"/>
                <a:gd name="T22" fmla="*/ 383 w 597"/>
                <a:gd name="T23" fmla="*/ 272 h 292"/>
                <a:gd name="T24" fmla="*/ 470 w 597"/>
                <a:gd name="T25" fmla="*/ 257 h 292"/>
                <a:gd name="T26" fmla="*/ 523 w 597"/>
                <a:gd name="T27" fmla="*/ 233 h 292"/>
                <a:gd name="T28" fmla="*/ 560 w 597"/>
                <a:gd name="T29" fmla="*/ 199 h 292"/>
                <a:gd name="T30" fmla="*/ 576 w 597"/>
                <a:gd name="T31" fmla="*/ 164 h 292"/>
                <a:gd name="T32" fmla="*/ 573 w 597"/>
                <a:gd name="T33" fmla="*/ 127 h 292"/>
                <a:gd name="T34" fmla="*/ 548 w 597"/>
                <a:gd name="T35" fmla="*/ 94 h 292"/>
                <a:gd name="T36" fmla="*/ 500 w 597"/>
                <a:gd name="T37" fmla="*/ 67 h 292"/>
                <a:gd name="T38" fmla="*/ 446 w 597"/>
                <a:gd name="T39" fmla="*/ 49 h 292"/>
                <a:gd name="T40" fmla="*/ 349 w 597"/>
                <a:gd name="T41" fmla="*/ 28 h 292"/>
                <a:gd name="T42" fmla="*/ 208 w 597"/>
                <a:gd name="T43" fmla="*/ 18 h 292"/>
                <a:gd name="T44" fmla="*/ 267 w 597"/>
                <a:gd name="T45" fmla="*/ 0 h 292"/>
                <a:gd name="T46" fmla="*/ 387 w 597"/>
                <a:gd name="T47" fmla="*/ 15 h 292"/>
                <a:gd name="T48" fmla="*/ 497 w 597"/>
                <a:gd name="T49" fmla="*/ 46 h 292"/>
                <a:gd name="T50" fmla="*/ 538 w 597"/>
                <a:gd name="T51" fmla="*/ 66 h 292"/>
                <a:gd name="T52" fmla="*/ 573 w 597"/>
                <a:gd name="T53" fmla="*/ 93 h 292"/>
                <a:gd name="T54" fmla="*/ 595 w 597"/>
                <a:gd name="T55" fmla="*/ 131 h 292"/>
                <a:gd name="T56" fmla="*/ 591 w 597"/>
                <a:gd name="T57" fmla="*/ 181 h 292"/>
                <a:gd name="T58" fmla="*/ 564 w 597"/>
                <a:gd name="T59" fmla="*/ 224 h 292"/>
                <a:gd name="T60" fmla="*/ 517 w 597"/>
                <a:gd name="T61" fmla="*/ 258 h 292"/>
                <a:gd name="T62" fmla="*/ 454 w 597"/>
                <a:gd name="T63" fmla="*/ 280 h 292"/>
                <a:gd name="T64" fmla="*/ 366 w 597"/>
                <a:gd name="T65" fmla="*/ 291 h 292"/>
                <a:gd name="T66" fmla="*/ 254 w 597"/>
                <a:gd name="T67" fmla="*/ 287 h 292"/>
                <a:gd name="T68" fmla="*/ 147 w 597"/>
                <a:gd name="T69" fmla="*/ 258 h 292"/>
                <a:gd name="T70" fmla="*/ 106 w 597"/>
                <a:gd name="T71" fmla="*/ 238 h 292"/>
                <a:gd name="T72" fmla="*/ 63 w 597"/>
                <a:gd name="T73" fmla="*/ 211 h 292"/>
                <a:gd name="T74" fmla="*/ 26 w 597"/>
                <a:gd name="T75" fmla="*/ 176 h 292"/>
                <a:gd name="T76" fmla="*/ 3 w 597"/>
                <a:gd name="T77" fmla="*/ 135 h 292"/>
                <a:gd name="T78" fmla="*/ 4 w 597"/>
                <a:gd name="T79" fmla="*/ 90 h 292"/>
                <a:gd name="T80" fmla="*/ 16 w 597"/>
                <a:gd name="T81" fmla="*/ 66 h 292"/>
                <a:gd name="T82" fmla="*/ 28 w 597"/>
                <a:gd name="T83" fmla="*/ 46 h 292"/>
                <a:gd name="T84" fmla="*/ 60 w 597"/>
                <a:gd name="T85" fmla="*/ 22 h 292"/>
                <a:gd name="T86" fmla="*/ 98 w 597"/>
                <a:gd name="T87" fmla="*/ 11 h 292"/>
                <a:gd name="T88" fmla="*/ 139 w 597"/>
                <a:gd name="T89" fmla="*/ 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7" h="292">
                  <a:moveTo>
                    <a:pt x="208" y="18"/>
                  </a:moveTo>
                  <a:lnTo>
                    <a:pt x="139" y="24"/>
                  </a:lnTo>
                  <a:lnTo>
                    <a:pt x="119" y="26"/>
                  </a:lnTo>
                  <a:lnTo>
                    <a:pt x="98" y="30"/>
                  </a:lnTo>
                  <a:lnTo>
                    <a:pt x="79" y="36"/>
                  </a:lnTo>
                  <a:lnTo>
                    <a:pt x="60" y="43"/>
                  </a:lnTo>
                  <a:lnTo>
                    <a:pt x="43" y="55"/>
                  </a:lnTo>
                  <a:lnTo>
                    <a:pt x="31" y="71"/>
                  </a:lnTo>
                  <a:lnTo>
                    <a:pt x="29" y="73"/>
                  </a:lnTo>
                  <a:lnTo>
                    <a:pt x="26" y="75"/>
                  </a:lnTo>
                  <a:lnTo>
                    <a:pt x="24" y="75"/>
                  </a:lnTo>
                  <a:lnTo>
                    <a:pt x="17" y="97"/>
                  </a:lnTo>
                  <a:lnTo>
                    <a:pt x="17" y="119"/>
                  </a:lnTo>
                  <a:lnTo>
                    <a:pt x="25" y="139"/>
                  </a:lnTo>
                  <a:lnTo>
                    <a:pt x="37" y="159"/>
                  </a:lnTo>
                  <a:lnTo>
                    <a:pt x="52" y="177"/>
                  </a:lnTo>
                  <a:lnTo>
                    <a:pt x="71" y="193"/>
                  </a:lnTo>
                  <a:lnTo>
                    <a:pt x="88" y="206"/>
                  </a:lnTo>
                  <a:lnTo>
                    <a:pt x="124" y="228"/>
                  </a:lnTo>
                  <a:lnTo>
                    <a:pt x="164" y="245"/>
                  </a:lnTo>
                  <a:lnTo>
                    <a:pt x="206" y="258"/>
                  </a:lnTo>
                  <a:lnTo>
                    <a:pt x="263" y="269"/>
                  </a:lnTo>
                  <a:lnTo>
                    <a:pt x="323" y="274"/>
                  </a:lnTo>
                  <a:lnTo>
                    <a:pt x="383" y="272"/>
                  </a:lnTo>
                  <a:lnTo>
                    <a:pt x="441" y="263"/>
                  </a:lnTo>
                  <a:lnTo>
                    <a:pt x="470" y="257"/>
                  </a:lnTo>
                  <a:lnTo>
                    <a:pt x="497" y="248"/>
                  </a:lnTo>
                  <a:lnTo>
                    <a:pt x="523" y="233"/>
                  </a:lnTo>
                  <a:lnTo>
                    <a:pt x="546" y="215"/>
                  </a:lnTo>
                  <a:lnTo>
                    <a:pt x="560" y="199"/>
                  </a:lnTo>
                  <a:lnTo>
                    <a:pt x="571" y="182"/>
                  </a:lnTo>
                  <a:lnTo>
                    <a:pt x="576" y="164"/>
                  </a:lnTo>
                  <a:lnTo>
                    <a:pt x="577" y="145"/>
                  </a:lnTo>
                  <a:lnTo>
                    <a:pt x="573" y="127"/>
                  </a:lnTo>
                  <a:lnTo>
                    <a:pt x="564" y="110"/>
                  </a:lnTo>
                  <a:lnTo>
                    <a:pt x="548" y="94"/>
                  </a:lnTo>
                  <a:lnTo>
                    <a:pt x="526" y="79"/>
                  </a:lnTo>
                  <a:lnTo>
                    <a:pt x="500" y="67"/>
                  </a:lnTo>
                  <a:lnTo>
                    <a:pt x="474" y="56"/>
                  </a:lnTo>
                  <a:lnTo>
                    <a:pt x="446" y="49"/>
                  </a:lnTo>
                  <a:lnTo>
                    <a:pt x="420" y="42"/>
                  </a:lnTo>
                  <a:lnTo>
                    <a:pt x="349" y="28"/>
                  </a:lnTo>
                  <a:lnTo>
                    <a:pt x="277" y="20"/>
                  </a:lnTo>
                  <a:lnTo>
                    <a:pt x="208" y="18"/>
                  </a:lnTo>
                  <a:close/>
                  <a:moveTo>
                    <a:pt x="203" y="0"/>
                  </a:moveTo>
                  <a:lnTo>
                    <a:pt x="267" y="0"/>
                  </a:lnTo>
                  <a:lnTo>
                    <a:pt x="331" y="5"/>
                  </a:lnTo>
                  <a:lnTo>
                    <a:pt x="387" y="15"/>
                  </a:lnTo>
                  <a:lnTo>
                    <a:pt x="444" y="29"/>
                  </a:lnTo>
                  <a:lnTo>
                    <a:pt x="497" y="46"/>
                  </a:lnTo>
                  <a:lnTo>
                    <a:pt x="518" y="55"/>
                  </a:lnTo>
                  <a:lnTo>
                    <a:pt x="538" y="66"/>
                  </a:lnTo>
                  <a:lnTo>
                    <a:pt x="557" y="77"/>
                  </a:lnTo>
                  <a:lnTo>
                    <a:pt x="573" y="93"/>
                  </a:lnTo>
                  <a:lnTo>
                    <a:pt x="586" y="110"/>
                  </a:lnTo>
                  <a:lnTo>
                    <a:pt x="595" y="131"/>
                  </a:lnTo>
                  <a:lnTo>
                    <a:pt x="597" y="157"/>
                  </a:lnTo>
                  <a:lnTo>
                    <a:pt x="591" y="181"/>
                  </a:lnTo>
                  <a:lnTo>
                    <a:pt x="580" y="203"/>
                  </a:lnTo>
                  <a:lnTo>
                    <a:pt x="564" y="224"/>
                  </a:lnTo>
                  <a:lnTo>
                    <a:pt x="546" y="240"/>
                  </a:lnTo>
                  <a:lnTo>
                    <a:pt x="517" y="258"/>
                  </a:lnTo>
                  <a:lnTo>
                    <a:pt x="487" y="271"/>
                  </a:lnTo>
                  <a:lnTo>
                    <a:pt x="454" y="280"/>
                  </a:lnTo>
                  <a:lnTo>
                    <a:pt x="421" y="286"/>
                  </a:lnTo>
                  <a:lnTo>
                    <a:pt x="366" y="291"/>
                  </a:lnTo>
                  <a:lnTo>
                    <a:pt x="310" y="292"/>
                  </a:lnTo>
                  <a:lnTo>
                    <a:pt x="254" y="287"/>
                  </a:lnTo>
                  <a:lnTo>
                    <a:pt x="199" y="275"/>
                  </a:lnTo>
                  <a:lnTo>
                    <a:pt x="147" y="258"/>
                  </a:lnTo>
                  <a:lnTo>
                    <a:pt x="127" y="250"/>
                  </a:lnTo>
                  <a:lnTo>
                    <a:pt x="106" y="238"/>
                  </a:lnTo>
                  <a:lnTo>
                    <a:pt x="85" y="225"/>
                  </a:lnTo>
                  <a:lnTo>
                    <a:pt x="63" y="211"/>
                  </a:lnTo>
                  <a:lnTo>
                    <a:pt x="43" y="194"/>
                  </a:lnTo>
                  <a:lnTo>
                    <a:pt x="26" y="176"/>
                  </a:lnTo>
                  <a:lnTo>
                    <a:pt x="12" y="155"/>
                  </a:lnTo>
                  <a:lnTo>
                    <a:pt x="3" y="135"/>
                  </a:lnTo>
                  <a:lnTo>
                    <a:pt x="0" y="113"/>
                  </a:lnTo>
                  <a:lnTo>
                    <a:pt x="4" y="90"/>
                  </a:lnTo>
                  <a:lnTo>
                    <a:pt x="16" y="68"/>
                  </a:lnTo>
                  <a:lnTo>
                    <a:pt x="16" y="66"/>
                  </a:lnTo>
                  <a:lnTo>
                    <a:pt x="17" y="63"/>
                  </a:lnTo>
                  <a:lnTo>
                    <a:pt x="28" y="46"/>
                  </a:lnTo>
                  <a:lnTo>
                    <a:pt x="43" y="33"/>
                  </a:lnTo>
                  <a:lnTo>
                    <a:pt x="60" y="22"/>
                  </a:lnTo>
                  <a:lnTo>
                    <a:pt x="79" y="16"/>
                  </a:lnTo>
                  <a:lnTo>
                    <a:pt x="98" y="11"/>
                  </a:lnTo>
                  <a:lnTo>
                    <a:pt x="119" y="7"/>
                  </a:lnTo>
                  <a:lnTo>
                    <a:pt x="139" y="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73">
              <a:extLst>
                <a:ext uri="{FF2B5EF4-FFF2-40B4-BE49-F238E27FC236}">
                  <a16:creationId xmlns:a16="http://schemas.microsoft.com/office/drawing/2014/main" id="{32300B75-B6CE-4C02-B793-DA02C11319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47026" y="3059113"/>
              <a:ext cx="1131888" cy="1077913"/>
            </a:xfrm>
            <a:custGeom>
              <a:avLst/>
              <a:gdLst>
                <a:gd name="T0" fmla="*/ 16 w 713"/>
                <a:gd name="T1" fmla="*/ 492 h 679"/>
                <a:gd name="T2" fmla="*/ 63 w 713"/>
                <a:gd name="T3" fmla="*/ 547 h 679"/>
                <a:gd name="T4" fmla="*/ 319 w 713"/>
                <a:gd name="T5" fmla="*/ 647 h 679"/>
                <a:gd name="T6" fmla="*/ 526 w 713"/>
                <a:gd name="T7" fmla="*/ 660 h 679"/>
                <a:gd name="T8" fmla="*/ 640 w 713"/>
                <a:gd name="T9" fmla="*/ 598 h 679"/>
                <a:gd name="T10" fmla="*/ 659 w 713"/>
                <a:gd name="T11" fmla="*/ 552 h 679"/>
                <a:gd name="T12" fmla="*/ 645 w 713"/>
                <a:gd name="T13" fmla="*/ 554 h 679"/>
                <a:gd name="T14" fmla="*/ 568 w 713"/>
                <a:gd name="T15" fmla="*/ 630 h 679"/>
                <a:gd name="T16" fmla="*/ 428 w 713"/>
                <a:gd name="T17" fmla="*/ 652 h 679"/>
                <a:gd name="T18" fmla="*/ 230 w 713"/>
                <a:gd name="T19" fmla="*/ 614 h 679"/>
                <a:gd name="T20" fmla="*/ 55 w 713"/>
                <a:gd name="T21" fmla="*/ 511 h 679"/>
                <a:gd name="T22" fmla="*/ 31 w 713"/>
                <a:gd name="T23" fmla="*/ 482 h 679"/>
                <a:gd name="T24" fmla="*/ 324 w 713"/>
                <a:gd name="T25" fmla="*/ 577 h 679"/>
                <a:gd name="T26" fmla="*/ 404 w 713"/>
                <a:gd name="T27" fmla="*/ 632 h 679"/>
                <a:gd name="T28" fmla="*/ 507 w 713"/>
                <a:gd name="T29" fmla="*/ 484 h 679"/>
                <a:gd name="T30" fmla="*/ 369 w 713"/>
                <a:gd name="T31" fmla="*/ 339 h 679"/>
                <a:gd name="T32" fmla="*/ 519 w 713"/>
                <a:gd name="T33" fmla="*/ 494 h 679"/>
                <a:gd name="T34" fmla="*/ 531 w 713"/>
                <a:gd name="T35" fmla="*/ 531 h 679"/>
                <a:gd name="T36" fmla="*/ 196 w 713"/>
                <a:gd name="T37" fmla="*/ 295 h 679"/>
                <a:gd name="T38" fmla="*/ 263 w 713"/>
                <a:gd name="T39" fmla="*/ 605 h 679"/>
                <a:gd name="T40" fmla="*/ 332 w 713"/>
                <a:gd name="T41" fmla="*/ 480 h 679"/>
                <a:gd name="T42" fmla="*/ 339 w 713"/>
                <a:gd name="T43" fmla="*/ 403 h 679"/>
                <a:gd name="T44" fmla="*/ 299 w 713"/>
                <a:gd name="T45" fmla="*/ 589 h 679"/>
                <a:gd name="T46" fmla="*/ 288 w 713"/>
                <a:gd name="T47" fmla="*/ 609 h 679"/>
                <a:gd name="T48" fmla="*/ 326 w 713"/>
                <a:gd name="T49" fmla="*/ 399 h 679"/>
                <a:gd name="T50" fmla="*/ 196 w 713"/>
                <a:gd name="T51" fmla="*/ 293 h 679"/>
                <a:gd name="T52" fmla="*/ 118 w 713"/>
                <a:gd name="T53" fmla="*/ 535 h 679"/>
                <a:gd name="T54" fmla="*/ 135 w 713"/>
                <a:gd name="T55" fmla="*/ 534 h 679"/>
                <a:gd name="T56" fmla="*/ 166 w 713"/>
                <a:gd name="T57" fmla="*/ 280 h 679"/>
                <a:gd name="T58" fmla="*/ 562 w 713"/>
                <a:gd name="T59" fmla="*/ 335 h 679"/>
                <a:gd name="T60" fmla="*/ 540 w 713"/>
                <a:gd name="T61" fmla="*/ 554 h 679"/>
                <a:gd name="T62" fmla="*/ 616 w 713"/>
                <a:gd name="T63" fmla="*/ 567 h 679"/>
                <a:gd name="T64" fmla="*/ 637 w 713"/>
                <a:gd name="T65" fmla="*/ 457 h 679"/>
                <a:gd name="T66" fmla="*/ 77 w 713"/>
                <a:gd name="T67" fmla="*/ 263 h 679"/>
                <a:gd name="T68" fmla="*/ 48 w 713"/>
                <a:gd name="T69" fmla="*/ 478 h 679"/>
                <a:gd name="T70" fmla="*/ 112 w 713"/>
                <a:gd name="T71" fmla="*/ 531 h 679"/>
                <a:gd name="T72" fmla="*/ 111 w 713"/>
                <a:gd name="T73" fmla="*/ 242 h 679"/>
                <a:gd name="T74" fmla="*/ 195 w 713"/>
                <a:gd name="T75" fmla="*/ 25 h 679"/>
                <a:gd name="T76" fmla="*/ 94 w 713"/>
                <a:gd name="T77" fmla="*/ 77 h 679"/>
                <a:gd name="T78" fmla="*/ 82 w 713"/>
                <a:gd name="T79" fmla="*/ 173 h 679"/>
                <a:gd name="T80" fmla="*/ 186 w 713"/>
                <a:gd name="T81" fmla="*/ 275 h 679"/>
                <a:gd name="T82" fmla="*/ 411 w 713"/>
                <a:gd name="T83" fmla="*/ 330 h 679"/>
                <a:gd name="T84" fmla="*/ 590 w 713"/>
                <a:gd name="T85" fmla="*/ 312 h 679"/>
                <a:gd name="T86" fmla="*/ 687 w 713"/>
                <a:gd name="T87" fmla="*/ 221 h 679"/>
                <a:gd name="T88" fmla="*/ 681 w 713"/>
                <a:gd name="T89" fmla="*/ 120 h 679"/>
                <a:gd name="T90" fmla="*/ 564 w 713"/>
                <a:gd name="T91" fmla="*/ 52 h 679"/>
                <a:gd name="T92" fmla="*/ 286 w 713"/>
                <a:gd name="T93" fmla="*/ 0 h 679"/>
                <a:gd name="T94" fmla="*/ 611 w 713"/>
                <a:gd name="T95" fmla="*/ 54 h 679"/>
                <a:gd name="T96" fmla="*/ 700 w 713"/>
                <a:gd name="T97" fmla="*/ 120 h 679"/>
                <a:gd name="T98" fmla="*/ 697 w 713"/>
                <a:gd name="T99" fmla="*/ 237 h 679"/>
                <a:gd name="T100" fmla="*/ 651 w 713"/>
                <a:gd name="T101" fmla="*/ 496 h 679"/>
                <a:gd name="T102" fmla="*/ 674 w 713"/>
                <a:gd name="T103" fmla="*/ 566 h 679"/>
                <a:gd name="T104" fmla="*/ 610 w 713"/>
                <a:gd name="T105" fmla="*/ 647 h 679"/>
                <a:gd name="T106" fmla="*/ 446 w 713"/>
                <a:gd name="T107" fmla="*/ 679 h 679"/>
                <a:gd name="T108" fmla="*/ 163 w 713"/>
                <a:gd name="T109" fmla="*/ 619 h 679"/>
                <a:gd name="T110" fmla="*/ 16 w 713"/>
                <a:gd name="T111" fmla="*/ 528 h 679"/>
                <a:gd name="T112" fmla="*/ 12 w 713"/>
                <a:gd name="T113" fmla="*/ 463 h 679"/>
                <a:gd name="T114" fmla="*/ 56 w 713"/>
                <a:gd name="T115" fmla="*/ 319 h 679"/>
                <a:gd name="T116" fmla="*/ 70 w 713"/>
                <a:gd name="T117" fmla="*/ 96 h 679"/>
                <a:gd name="T118" fmla="*/ 120 w 713"/>
                <a:gd name="T119" fmla="*/ 37 h 679"/>
                <a:gd name="T120" fmla="*/ 286 w 713"/>
                <a:gd name="T121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3" h="679">
                  <a:moveTo>
                    <a:pt x="34" y="463"/>
                  </a:moveTo>
                  <a:lnTo>
                    <a:pt x="23" y="466"/>
                  </a:lnTo>
                  <a:lnTo>
                    <a:pt x="18" y="474"/>
                  </a:lnTo>
                  <a:lnTo>
                    <a:pt x="16" y="482"/>
                  </a:lnTo>
                  <a:lnTo>
                    <a:pt x="16" y="492"/>
                  </a:lnTo>
                  <a:lnTo>
                    <a:pt x="18" y="501"/>
                  </a:lnTo>
                  <a:lnTo>
                    <a:pt x="22" y="511"/>
                  </a:lnTo>
                  <a:lnTo>
                    <a:pt x="27" y="517"/>
                  </a:lnTo>
                  <a:lnTo>
                    <a:pt x="44" y="534"/>
                  </a:lnTo>
                  <a:lnTo>
                    <a:pt x="63" y="547"/>
                  </a:lnTo>
                  <a:lnTo>
                    <a:pt x="101" y="572"/>
                  </a:lnTo>
                  <a:lnTo>
                    <a:pt x="141" y="593"/>
                  </a:lnTo>
                  <a:lnTo>
                    <a:pt x="199" y="617"/>
                  </a:lnTo>
                  <a:lnTo>
                    <a:pt x="259" y="634"/>
                  </a:lnTo>
                  <a:lnTo>
                    <a:pt x="319" y="647"/>
                  </a:lnTo>
                  <a:lnTo>
                    <a:pt x="360" y="655"/>
                  </a:lnTo>
                  <a:lnTo>
                    <a:pt x="401" y="660"/>
                  </a:lnTo>
                  <a:lnTo>
                    <a:pt x="443" y="664"/>
                  </a:lnTo>
                  <a:lnTo>
                    <a:pt x="485" y="664"/>
                  </a:lnTo>
                  <a:lnTo>
                    <a:pt x="526" y="660"/>
                  </a:lnTo>
                  <a:lnTo>
                    <a:pt x="555" y="653"/>
                  </a:lnTo>
                  <a:lnTo>
                    <a:pt x="583" y="643"/>
                  </a:lnTo>
                  <a:lnTo>
                    <a:pt x="608" y="627"/>
                  </a:lnTo>
                  <a:lnTo>
                    <a:pt x="625" y="614"/>
                  </a:lnTo>
                  <a:lnTo>
                    <a:pt x="640" y="598"/>
                  </a:lnTo>
                  <a:lnTo>
                    <a:pt x="644" y="592"/>
                  </a:lnTo>
                  <a:lnTo>
                    <a:pt x="650" y="583"/>
                  </a:lnTo>
                  <a:lnTo>
                    <a:pt x="655" y="572"/>
                  </a:lnTo>
                  <a:lnTo>
                    <a:pt x="658" y="562"/>
                  </a:lnTo>
                  <a:lnTo>
                    <a:pt x="659" y="552"/>
                  </a:lnTo>
                  <a:lnTo>
                    <a:pt x="657" y="543"/>
                  </a:lnTo>
                  <a:lnTo>
                    <a:pt x="649" y="539"/>
                  </a:lnTo>
                  <a:lnTo>
                    <a:pt x="647" y="550"/>
                  </a:lnTo>
                  <a:lnTo>
                    <a:pt x="646" y="552"/>
                  </a:lnTo>
                  <a:lnTo>
                    <a:pt x="645" y="554"/>
                  </a:lnTo>
                  <a:lnTo>
                    <a:pt x="644" y="554"/>
                  </a:lnTo>
                  <a:lnTo>
                    <a:pt x="630" y="579"/>
                  </a:lnTo>
                  <a:lnTo>
                    <a:pt x="612" y="600"/>
                  </a:lnTo>
                  <a:lnTo>
                    <a:pt x="591" y="617"/>
                  </a:lnTo>
                  <a:lnTo>
                    <a:pt x="568" y="630"/>
                  </a:lnTo>
                  <a:lnTo>
                    <a:pt x="541" y="639"/>
                  </a:lnTo>
                  <a:lnTo>
                    <a:pt x="514" y="645"/>
                  </a:lnTo>
                  <a:lnTo>
                    <a:pt x="487" y="651"/>
                  </a:lnTo>
                  <a:lnTo>
                    <a:pt x="456" y="652"/>
                  </a:lnTo>
                  <a:lnTo>
                    <a:pt x="428" y="652"/>
                  </a:lnTo>
                  <a:lnTo>
                    <a:pt x="399" y="651"/>
                  </a:lnTo>
                  <a:lnTo>
                    <a:pt x="373" y="648"/>
                  </a:lnTo>
                  <a:lnTo>
                    <a:pt x="347" y="644"/>
                  </a:lnTo>
                  <a:lnTo>
                    <a:pt x="288" y="632"/>
                  </a:lnTo>
                  <a:lnTo>
                    <a:pt x="230" y="614"/>
                  </a:lnTo>
                  <a:lnTo>
                    <a:pt x="174" y="589"/>
                  </a:lnTo>
                  <a:lnTo>
                    <a:pt x="135" y="568"/>
                  </a:lnTo>
                  <a:lnTo>
                    <a:pt x="97" y="545"/>
                  </a:lnTo>
                  <a:lnTo>
                    <a:pt x="76" y="529"/>
                  </a:lnTo>
                  <a:lnTo>
                    <a:pt x="55" y="511"/>
                  </a:lnTo>
                  <a:lnTo>
                    <a:pt x="38" y="491"/>
                  </a:lnTo>
                  <a:lnTo>
                    <a:pt x="34" y="491"/>
                  </a:lnTo>
                  <a:lnTo>
                    <a:pt x="33" y="488"/>
                  </a:lnTo>
                  <a:lnTo>
                    <a:pt x="31" y="486"/>
                  </a:lnTo>
                  <a:lnTo>
                    <a:pt x="31" y="482"/>
                  </a:lnTo>
                  <a:lnTo>
                    <a:pt x="34" y="463"/>
                  </a:lnTo>
                  <a:close/>
                  <a:moveTo>
                    <a:pt x="369" y="339"/>
                  </a:moveTo>
                  <a:lnTo>
                    <a:pt x="343" y="483"/>
                  </a:lnTo>
                  <a:lnTo>
                    <a:pt x="328" y="555"/>
                  </a:lnTo>
                  <a:lnTo>
                    <a:pt x="324" y="577"/>
                  </a:lnTo>
                  <a:lnTo>
                    <a:pt x="320" y="598"/>
                  </a:lnTo>
                  <a:lnTo>
                    <a:pt x="313" y="619"/>
                  </a:lnTo>
                  <a:lnTo>
                    <a:pt x="324" y="622"/>
                  </a:lnTo>
                  <a:lnTo>
                    <a:pt x="362" y="628"/>
                  </a:lnTo>
                  <a:lnTo>
                    <a:pt x="404" y="632"/>
                  </a:lnTo>
                  <a:lnTo>
                    <a:pt x="447" y="635"/>
                  </a:lnTo>
                  <a:lnTo>
                    <a:pt x="492" y="631"/>
                  </a:lnTo>
                  <a:lnTo>
                    <a:pt x="496" y="583"/>
                  </a:lnTo>
                  <a:lnTo>
                    <a:pt x="501" y="533"/>
                  </a:lnTo>
                  <a:lnTo>
                    <a:pt x="507" y="484"/>
                  </a:lnTo>
                  <a:lnTo>
                    <a:pt x="517" y="414"/>
                  </a:lnTo>
                  <a:lnTo>
                    <a:pt x="527" y="343"/>
                  </a:lnTo>
                  <a:lnTo>
                    <a:pt x="475" y="347"/>
                  </a:lnTo>
                  <a:lnTo>
                    <a:pt x="421" y="346"/>
                  </a:lnTo>
                  <a:lnTo>
                    <a:pt x="369" y="339"/>
                  </a:lnTo>
                  <a:close/>
                  <a:moveTo>
                    <a:pt x="552" y="339"/>
                  </a:moveTo>
                  <a:lnTo>
                    <a:pt x="539" y="342"/>
                  </a:lnTo>
                  <a:lnTo>
                    <a:pt x="539" y="342"/>
                  </a:lnTo>
                  <a:lnTo>
                    <a:pt x="530" y="418"/>
                  </a:lnTo>
                  <a:lnTo>
                    <a:pt x="519" y="494"/>
                  </a:lnTo>
                  <a:lnTo>
                    <a:pt x="514" y="539"/>
                  </a:lnTo>
                  <a:lnTo>
                    <a:pt x="507" y="585"/>
                  </a:lnTo>
                  <a:lnTo>
                    <a:pt x="498" y="631"/>
                  </a:lnTo>
                  <a:lnTo>
                    <a:pt x="518" y="627"/>
                  </a:lnTo>
                  <a:lnTo>
                    <a:pt x="531" y="531"/>
                  </a:lnTo>
                  <a:lnTo>
                    <a:pt x="543" y="435"/>
                  </a:lnTo>
                  <a:lnTo>
                    <a:pt x="552" y="339"/>
                  </a:lnTo>
                  <a:lnTo>
                    <a:pt x="552" y="339"/>
                  </a:lnTo>
                  <a:close/>
                  <a:moveTo>
                    <a:pt x="196" y="293"/>
                  </a:moveTo>
                  <a:lnTo>
                    <a:pt x="196" y="295"/>
                  </a:lnTo>
                  <a:lnTo>
                    <a:pt x="170" y="423"/>
                  </a:lnTo>
                  <a:lnTo>
                    <a:pt x="142" y="551"/>
                  </a:lnTo>
                  <a:lnTo>
                    <a:pt x="171" y="567"/>
                  </a:lnTo>
                  <a:lnTo>
                    <a:pt x="216" y="588"/>
                  </a:lnTo>
                  <a:lnTo>
                    <a:pt x="263" y="605"/>
                  </a:lnTo>
                  <a:lnTo>
                    <a:pt x="310" y="618"/>
                  </a:lnTo>
                  <a:lnTo>
                    <a:pt x="311" y="596"/>
                  </a:lnTo>
                  <a:lnTo>
                    <a:pt x="315" y="572"/>
                  </a:lnTo>
                  <a:lnTo>
                    <a:pt x="319" y="548"/>
                  </a:lnTo>
                  <a:lnTo>
                    <a:pt x="332" y="480"/>
                  </a:lnTo>
                  <a:lnTo>
                    <a:pt x="360" y="338"/>
                  </a:lnTo>
                  <a:lnTo>
                    <a:pt x="353" y="336"/>
                  </a:lnTo>
                  <a:lnTo>
                    <a:pt x="344" y="335"/>
                  </a:lnTo>
                  <a:lnTo>
                    <a:pt x="344" y="369"/>
                  </a:lnTo>
                  <a:lnTo>
                    <a:pt x="339" y="403"/>
                  </a:lnTo>
                  <a:lnTo>
                    <a:pt x="331" y="437"/>
                  </a:lnTo>
                  <a:lnTo>
                    <a:pt x="324" y="471"/>
                  </a:lnTo>
                  <a:lnTo>
                    <a:pt x="309" y="545"/>
                  </a:lnTo>
                  <a:lnTo>
                    <a:pt x="305" y="567"/>
                  </a:lnTo>
                  <a:lnTo>
                    <a:pt x="299" y="589"/>
                  </a:lnTo>
                  <a:lnTo>
                    <a:pt x="292" y="610"/>
                  </a:lnTo>
                  <a:lnTo>
                    <a:pt x="290" y="611"/>
                  </a:lnTo>
                  <a:lnTo>
                    <a:pt x="289" y="611"/>
                  </a:lnTo>
                  <a:lnTo>
                    <a:pt x="288" y="610"/>
                  </a:lnTo>
                  <a:lnTo>
                    <a:pt x="288" y="609"/>
                  </a:lnTo>
                  <a:lnTo>
                    <a:pt x="288" y="586"/>
                  </a:lnTo>
                  <a:lnTo>
                    <a:pt x="293" y="564"/>
                  </a:lnTo>
                  <a:lnTo>
                    <a:pt x="297" y="542"/>
                  </a:lnTo>
                  <a:lnTo>
                    <a:pt x="311" y="471"/>
                  </a:lnTo>
                  <a:lnTo>
                    <a:pt x="326" y="399"/>
                  </a:lnTo>
                  <a:lnTo>
                    <a:pt x="330" y="367"/>
                  </a:lnTo>
                  <a:lnTo>
                    <a:pt x="335" y="332"/>
                  </a:lnTo>
                  <a:lnTo>
                    <a:pt x="288" y="323"/>
                  </a:lnTo>
                  <a:lnTo>
                    <a:pt x="242" y="310"/>
                  </a:lnTo>
                  <a:lnTo>
                    <a:pt x="196" y="293"/>
                  </a:lnTo>
                  <a:close/>
                  <a:moveTo>
                    <a:pt x="166" y="280"/>
                  </a:moveTo>
                  <a:lnTo>
                    <a:pt x="158" y="344"/>
                  </a:lnTo>
                  <a:lnTo>
                    <a:pt x="148" y="408"/>
                  </a:lnTo>
                  <a:lnTo>
                    <a:pt x="135" y="473"/>
                  </a:lnTo>
                  <a:lnTo>
                    <a:pt x="118" y="535"/>
                  </a:lnTo>
                  <a:lnTo>
                    <a:pt x="131" y="545"/>
                  </a:lnTo>
                  <a:lnTo>
                    <a:pt x="132" y="539"/>
                  </a:lnTo>
                  <a:lnTo>
                    <a:pt x="132" y="537"/>
                  </a:lnTo>
                  <a:lnTo>
                    <a:pt x="133" y="535"/>
                  </a:lnTo>
                  <a:lnTo>
                    <a:pt x="135" y="534"/>
                  </a:lnTo>
                  <a:lnTo>
                    <a:pt x="184" y="292"/>
                  </a:lnTo>
                  <a:lnTo>
                    <a:pt x="186" y="291"/>
                  </a:lnTo>
                  <a:lnTo>
                    <a:pt x="186" y="289"/>
                  </a:lnTo>
                  <a:lnTo>
                    <a:pt x="178" y="285"/>
                  </a:lnTo>
                  <a:lnTo>
                    <a:pt x="166" y="280"/>
                  </a:lnTo>
                  <a:close/>
                  <a:moveTo>
                    <a:pt x="672" y="271"/>
                  </a:moveTo>
                  <a:lnTo>
                    <a:pt x="649" y="292"/>
                  </a:lnTo>
                  <a:lnTo>
                    <a:pt x="621" y="310"/>
                  </a:lnTo>
                  <a:lnTo>
                    <a:pt x="593" y="325"/>
                  </a:lnTo>
                  <a:lnTo>
                    <a:pt x="562" y="335"/>
                  </a:lnTo>
                  <a:lnTo>
                    <a:pt x="562" y="338"/>
                  </a:lnTo>
                  <a:lnTo>
                    <a:pt x="564" y="339"/>
                  </a:lnTo>
                  <a:lnTo>
                    <a:pt x="557" y="411"/>
                  </a:lnTo>
                  <a:lnTo>
                    <a:pt x="549" y="483"/>
                  </a:lnTo>
                  <a:lnTo>
                    <a:pt x="540" y="554"/>
                  </a:lnTo>
                  <a:lnTo>
                    <a:pt x="526" y="624"/>
                  </a:lnTo>
                  <a:lnTo>
                    <a:pt x="553" y="617"/>
                  </a:lnTo>
                  <a:lnTo>
                    <a:pt x="577" y="603"/>
                  </a:lnTo>
                  <a:lnTo>
                    <a:pt x="599" y="588"/>
                  </a:lnTo>
                  <a:lnTo>
                    <a:pt x="616" y="567"/>
                  </a:lnTo>
                  <a:lnTo>
                    <a:pt x="629" y="542"/>
                  </a:lnTo>
                  <a:lnTo>
                    <a:pt x="630" y="539"/>
                  </a:lnTo>
                  <a:lnTo>
                    <a:pt x="632" y="538"/>
                  </a:lnTo>
                  <a:lnTo>
                    <a:pt x="633" y="497"/>
                  </a:lnTo>
                  <a:lnTo>
                    <a:pt x="637" y="457"/>
                  </a:lnTo>
                  <a:lnTo>
                    <a:pt x="649" y="377"/>
                  </a:lnTo>
                  <a:lnTo>
                    <a:pt x="659" y="323"/>
                  </a:lnTo>
                  <a:lnTo>
                    <a:pt x="672" y="271"/>
                  </a:lnTo>
                  <a:close/>
                  <a:moveTo>
                    <a:pt x="77" y="199"/>
                  </a:moveTo>
                  <a:lnTo>
                    <a:pt x="77" y="263"/>
                  </a:lnTo>
                  <a:lnTo>
                    <a:pt x="73" y="329"/>
                  </a:lnTo>
                  <a:lnTo>
                    <a:pt x="67" y="377"/>
                  </a:lnTo>
                  <a:lnTo>
                    <a:pt x="60" y="427"/>
                  </a:lnTo>
                  <a:lnTo>
                    <a:pt x="50" y="475"/>
                  </a:lnTo>
                  <a:lnTo>
                    <a:pt x="48" y="478"/>
                  </a:lnTo>
                  <a:lnTo>
                    <a:pt x="47" y="483"/>
                  </a:lnTo>
                  <a:lnTo>
                    <a:pt x="68" y="497"/>
                  </a:lnTo>
                  <a:lnTo>
                    <a:pt x="87" y="513"/>
                  </a:lnTo>
                  <a:lnTo>
                    <a:pt x="107" y="528"/>
                  </a:lnTo>
                  <a:lnTo>
                    <a:pt x="112" y="531"/>
                  </a:lnTo>
                  <a:lnTo>
                    <a:pt x="125" y="446"/>
                  </a:lnTo>
                  <a:lnTo>
                    <a:pt x="141" y="360"/>
                  </a:lnTo>
                  <a:lnTo>
                    <a:pt x="157" y="275"/>
                  </a:lnTo>
                  <a:lnTo>
                    <a:pt x="133" y="259"/>
                  </a:lnTo>
                  <a:lnTo>
                    <a:pt x="111" y="242"/>
                  </a:lnTo>
                  <a:lnTo>
                    <a:pt x="93" y="221"/>
                  </a:lnTo>
                  <a:lnTo>
                    <a:pt x="77" y="199"/>
                  </a:lnTo>
                  <a:close/>
                  <a:moveTo>
                    <a:pt x="297" y="14"/>
                  </a:moveTo>
                  <a:lnTo>
                    <a:pt x="218" y="21"/>
                  </a:lnTo>
                  <a:lnTo>
                    <a:pt x="195" y="25"/>
                  </a:lnTo>
                  <a:lnTo>
                    <a:pt x="173" y="30"/>
                  </a:lnTo>
                  <a:lnTo>
                    <a:pt x="150" y="37"/>
                  </a:lnTo>
                  <a:lnTo>
                    <a:pt x="129" y="47"/>
                  </a:lnTo>
                  <a:lnTo>
                    <a:pt x="110" y="60"/>
                  </a:lnTo>
                  <a:lnTo>
                    <a:pt x="94" y="77"/>
                  </a:lnTo>
                  <a:lnTo>
                    <a:pt x="93" y="79"/>
                  </a:lnTo>
                  <a:lnTo>
                    <a:pt x="82" y="101"/>
                  </a:lnTo>
                  <a:lnTo>
                    <a:pt x="77" y="124"/>
                  </a:lnTo>
                  <a:lnTo>
                    <a:pt x="77" y="149"/>
                  </a:lnTo>
                  <a:lnTo>
                    <a:pt x="82" y="173"/>
                  </a:lnTo>
                  <a:lnTo>
                    <a:pt x="91" y="196"/>
                  </a:lnTo>
                  <a:lnTo>
                    <a:pt x="106" y="216"/>
                  </a:lnTo>
                  <a:lnTo>
                    <a:pt x="129" y="240"/>
                  </a:lnTo>
                  <a:lnTo>
                    <a:pt x="156" y="259"/>
                  </a:lnTo>
                  <a:lnTo>
                    <a:pt x="186" y="275"/>
                  </a:lnTo>
                  <a:lnTo>
                    <a:pt x="217" y="287"/>
                  </a:lnTo>
                  <a:lnTo>
                    <a:pt x="248" y="297"/>
                  </a:lnTo>
                  <a:lnTo>
                    <a:pt x="302" y="312"/>
                  </a:lnTo>
                  <a:lnTo>
                    <a:pt x="356" y="322"/>
                  </a:lnTo>
                  <a:lnTo>
                    <a:pt x="411" y="330"/>
                  </a:lnTo>
                  <a:lnTo>
                    <a:pt x="449" y="332"/>
                  </a:lnTo>
                  <a:lnTo>
                    <a:pt x="488" y="332"/>
                  </a:lnTo>
                  <a:lnTo>
                    <a:pt x="526" y="329"/>
                  </a:lnTo>
                  <a:lnTo>
                    <a:pt x="564" y="321"/>
                  </a:lnTo>
                  <a:lnTo>
                    <a:pt x="590" y="312"/>
                  </a:lnTo>
                  <a:lnTo>
                    <a:pt x="616" y="298"/>
                  </a:lnTo>
                  <a:lnTo>
                    <a:pt x="638" y="283"/>
                  </a:lnTo>
                  <a:lnTo>
                    <a:pt x="659" y="263"/>
                  </a:lnTo>
                  <a:lnTo>
                    <a:pt x="676" y="241"/>
                  </a:lnTo>
                  <a:lnTo>
                    <a:pt x="687" y="221"/>
                  </a:lnTo>
                  <a:lnTo>
                    <a:pt x="693" y="202"/>
                  </a:lnTo>
                  <a:lnTo>
                    <a:pt x="697" y="181"/>
                  </a:lnTo>
                  <a:lnTo>
                    <a:pt x="696" y="160"/>
                  </a:lnTo>
                  <a:lnTo>
                    <a:pt x="692" y="139"/>
                  </a:lnTo>
                  <a:lnTo>
                    <a:pt x="681" y="120"/>
                  </a:lnTo>
                  <a:lnTo>
                    <a:pt x="667" y="103"/>
                  </a:lnTo>
                  <a:lnTo>
                    <a:pt x="645" y="86"/>
                  </a:lnTo>
                  <a:lnTo>
                    <a:pt x="619" y="72"/>
                  </a:lnTo>
                  <a:lnTo>
                    <a:pt x="593" y="62"/>
                  </a:lnTo>
                  <a:lnTo>
                    <a:pt x="564" y="52"/>
                  </a:lnTo>
                  <a:lnTo>
                    <a:pt x="538" y="44"/>
                  </a:lnTo>
                  <a:lnTo>
                    <a:pt x="456" y="26"/>
                  </a:lnTo>
                  <a:lnTo>
                    <a:pt x="375" y="17"/>
                  </a:lnTo>
                  <a:lnTo>
                    <a:pt x="297" y="14"/>
                  </a:lnTo>
                  <a:close/>
                  <a:moveTo>
                    <a:pt x="286" y="0"/>
                  </a:moveTo>
                  <a:lnTo>
                    <a:pt x="357" y="0"/>
                  </a:lnTo>
                  <a:lnTo>
                    <a:pt x="428" y="7"/>
                  </a:lnTo>
                  <a:lnTo>
                    <a:pt x="489" y="17"/>
                  </a:lnTo>
                  <a:lnTo>
                    <a:pt x="552" y="33"/>
                  </a:lnTo>
                  <a:lnTo>
                    <a:pt x="611" y="54"/>
                  </a:lnTo>
                  <a:lnTo>
                    <a:pt x="632" y="63"/>
                  </a:lnTo>
                  <a:lnTo>
                    <a:pt x="651" y="73"/>
                  </a:lnTo>
                  <a:lnTo>
                    <a:pt x="671" y="86"/>
                  </a:lnTo>
                  <a:lnTo>
                    <a:pt x="687" y="102"/>
                  </a:lnTo>
                  <a:lnTo>
                    <a:pt x="700" y="120"/>
                  </a:lnTo>
                  <a:lnTo>
                    <a:pt x="709" y="141"/>
                  </a:lnTo>
                  <a:lnTo>
                    <a:pt x="713" y="168"/>
                  </a:lnTo>
                  <a:lnTo>
                    <a:pt x="713" y="192"/>
                  </a:lnTo>
                  <a:lnTo>
                    <a:pt x="706" y="215"/>
                  </a:lnTo>
                  <a:lnTo>
                    <a:pt x="697" y="237"/>
                  </a:lnTo>
                  <a:lnTo>
                    <a:pt x="685" y="285"/>
                  </a:lnTo>
                  <a:lnTo>
                    <a:pt x="675" y="332"/>
                  </a:lnTo>
                  <a:lnTo>
                    <a:pt x="664" y="381"/>
                  </a:lnTo>
                  <a:lnTo>
                    <a:pt x="653" y="469"/>
                  </a:lnTo>
                  <a:lnTo>
                    <a:pt x="651" y="496"/>
                  </a:lnTo>
                  <a:lnTo>
                    <a:pt x="650" y="524"/>
                  </a:lnTo>
                  <a:lnTo>
                    <a:pt x="662" y="529"/>
                  </a:lnTo>
                  <a:lnTo>
                    <a:pt x="670" y="539"/>
                  </a:lnTo>
                  <a:lnTo>
                    <a:pt x="674" y="552"/>
                  </a:lnTo>
                  <a:lnTo>
                    <a:pt x="674" y="566"/>
                  </a:lnTo>
                  <a:lnTo>
                    <a:pt x="670" y="580"/>
                  </a:lnTo>
                  <a:lnTo>
                    <a:pt x="659" y="600"/>
                  </a:lnTo>
                  <a:lnTo>
                    <a:pt x="645" y="618"/>
                  </a:lnTo>
                  <a:lnTo>
                    <a:pt x="628" y="634"/>
                  </a:lnTo>
                  <a:lnTo>
                    <a:pt x="610" y="647"/>
                  </a:lnTo>
                  <a:lnTo>
                    <a:pt x="579" y="662"/>
                  </a:lnTo>
                  <a:lnTo>
                    <a:pt x="547" y="672"/>
                  </a:lnTo>
                  <a:lnTo>
                    <a:pt x="514" y="678"/>
                  </a:lnTo>
                  <a:lnTo>
                    <a:pt x="480" y="679"/>
                  </a:lnTo>
                  <a:lnTo>
                    <a:pt x="446" y="679"/>
                  </a:lnTo>
                  <a:lnTo>
                    <a:pt x="413" y="677"/>
                  </a:lnTo>
                  <a:lnTo>
                    <a:pt x="344" y="668"/>
                  </a:lnTo>
                  <a:lnTo>
                    <a:pt x="276" y="655"/>
                  </a:lnTo>
                  <a:lnTo>
                    <a:pt x="209" y="636"/>
                  </a:lnTo>
                  <a:lnTo>
                    <a:pt x="163" y="619"/>
                  </a:lnTo>
                  <a:lnTo>
                    <a:pt x="119" y="600"/>
                  </a:lnTo>
                  <a:lnTo>
                    <a:pt x="77" y="575"/>
                  </a:lnTo>
                  <a:lnTo>
                    <a:pt x="36" y="547"/>
                  </a:lnTo>
                  <a:lnTo>
                    <a:pt x="26" y="538"/>
                  </a:lnTo>
                  <a:lnTo>
                    <a:pt x="16" y="528"/>
                  </a:lnTo>
                  <a:lnTo>
                    <a:pt x="6" y="514"/>
                  </a:lnTo>
                  <a:lnTo>
                    <a:pt x="1" y="501"/>
                  </a:lnTo>
                  <a:lnTo>
                    <a:pt x="0" y="487"/>
                  </a:lnTo>
                  <a:lnTo>
                    <a:pt x="4" y="474"/>
                  </a:lnTo>
                  <a:lnTo>
                    <a:pt x="12" y="463"/>
                  </a:lnTo>
                  <a:lnTo>
                    <a:pt x="22" y="457"/>
                  </a:lnTo>
                  <a:lnTo>
                    <a:pt x="35" y="454"/>
                  </a:lnTo>
                  <a:lnTo>
                    <a:pt x="35" y="454"/>
                  </a:lnTo>
                  <a:lnTo>
                    <a:pt x="47" y="387"/>
                  </a:lnTo>
                  <a:lnTo>
                    <a:pt x="56" y="319"/>
                  </a:lnTo>
                  <a:lnTo>
                    <a:pt x="61" y="242"/>
                  </a:lnTo>
                  <a:lnTo>
                    <a:pt x="65" y="165"/>
                  </a:lnTo>
                  <a:lnTo>
                    <a:pt x="63" y="141"/>
                  </a:lnTo>
                  <a:lnTo>
                    <a:pt x="64" y="118"/>
                  </a:lnTo>
                  <a:lnTo>
                    <a:pt x="70" y="96"/>
                  </a:lnTo>
                  <a:lnTo>
                    <a:pt x="82" y="75"/>
                  </a:lnTo>
                  <a:lnTo>
                    <a:pt x="82" y="73"/>
                  </a:lnTo>
                  <a:lnTo>
                    <a:pt x="84" y="71"/>
                  </a:lnTo>
                  <a:lnTo>
                    <a:pt x="101" y="51"/>
                  </a:lnTo>
                  <a:lnTo>
                    <a:pt x="120" y="37"/>
                  </a:lnTo>
                  <a:lnTo>
                    <a:pt x="142" y="25"/>
                  </a:lnTo>
                  <a:lnTo>
                    <a:pt x="166" y="17"/>
                  </a:lnTo>
                  <a:lnTo>
                    <a:pt x="191" y="10"/>
                  </a:lnTo>
                  <a:lnTo>
                    <a:pt x="216" y="7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1" name="Freeform 76">
            <a:extLst>
              <a:ext uri="{FF2B5EF4-FFF2-40B4-BE49-F238E27FC236}">
                <a16:creationId xmlns:a16="http://schemas.microsoft.com/office/drawing/2014/main" id="{FA360975-E4D1-4994-9A6A-BB61111D504A}"/>
              </a:ext>
            </a:extLst>
          </p:cNvPr>
          <p:cNvSpPr>
            <a:spLocks noEditPoints="1"/>
          </p:cNvSpPr>
          <p:nvPr/>
        </p:nvSpPr>
        <p:spPr bwMode="auto">
          <a:xfrm>
            <a:off x="10648949" y="5744751"/>
            <a:ext cx="369888" cy="527050"/>
          </a:xfrm>
          <a:custGeom>
            <a:avLst/>
            <a:gdLst>
              <a:gd name="T0" fmla="*/ 116 w 233"/>
              <a:gd name="T1" fmla="*/ 125 h 332"/>
              <a:gd name="T2" fmla="*/ 63 w 233"/>
              <a:gd name="T3" fmla="*/ 220 h 332"/>
              <a:gd name="T4" fmla="*/ 17 w 233"/>
              <a:gd name="T5" fmla="*/ 314 h 332"/>
              <a:gd name="T6" fmla="*/ 25 w 233"/>
              <a:gd name="T7" fmla="*/ 319 h 332"/>
              <a:gd name="T8" fmla="*/ 42 w 233"/>
              <a:gd name="T9" fmla="*/ 288 h 332"/>
              <a:gd name="T10" fmla="*/ 76 w 233"/>
              <a:gd name="T11" fmla="*/ 225 h 332"/>
              <a:gd name="T12" fmla="*/ 124 w 233"/>
              <a:gd name="T13" fmla="*/ 131 h 332"/>
              <a:gd name="T14" fmla="*/ 125 w 233"/>
              <a:gd name="T15" fmla="*/ 128 h 332"/>
              <a:gd name="T16" fmla="*/ 145 w 233"/>
              <a:gd name="T17" fmla="*/ 17 h 332"/>
              <a:gd name="T18" fmla="*/ 115 w 233"/>
              <a:gd name="T19" fmla="*/ 31 h 332"/>
              <a:gd name="T20" fmla="*/ 97 w 233"/>
              <a:gd name="T21" fmla="*/ 57 h 332"/>
              <a:gd name="T22" fmla="*/ 94 w 233"/>
              <a:gd name="T23" fmla="*/ 83 h 332"/>
              <a:gd name="T24" fmla="*/ 108 w 233"/>
              <a:gd name="T25" fmla="*/ 106 h 332"/>
              <a:gd name="T26" fmla="*/ 124 w 233"/>
              <a:gd name="T27" fmla="*/ 112 h 332"/>
              <a:gd name="T28" fmla="*/ 127 w 233"/>
              <a:gd name="T29" fmla="*/ 116 h 332"/>
              <a:gd name="T30" fmla="*/ 166 w 233"/>
              <a:gd name="T31" fmla="*/ 121 h 332"/>
              <a:gd name="T32" fmla="*/ 201 w 233"/>
              <a:gd name="T33" fmla="*/ 104 h 332"/>
              <a:gd name="T34" fmla="*/ 214 w 233"/>
              <a:gd name="T35" fmla="*/ 80 h 332"/>
              <a:gd name="T36" fmla="*/ 208 w 233"/>
              <a:gd name="T37" fmla="*/ 53 h 332"/>
              <a:gd name="T38" fmla="*/ 189 w 233"/>
              <a:gd name="T39" fmla="*/ 31 h 332"/>
              <a:gd name="T40" fmla="*/ 161 w 233"/>
              <a:gd name="T41" fmla="*/ 18 h 332"/>
              <a:gd name="T42" fmla="*/ 159 w 233"/>
              <a:gd name="T43" fmla="*/ 0 h 332"/>
              <a:gd name="T44" fmla="*/ 195 w 233"/>
              <a:gd name="T45" fmla="*/ 13 h 332"/>
              <a:gd name="T46" fmla="*/ 221 w 233"/>
              <a:gd name="T47" fmla="*/ 39 h 332"/>
              <a:gd name="T48" fmla="*/ 233 w 233"/>
              <a:gd name="T49" fmla="*/ 72 h 332"/>
              <a:gd name="T50" fmla="*/ 224 w 233"/>
              <a:gd name="T51" fmla="*/ 106 h 332"/>
              <a:gd name="T52" fmla="*/ 192 w 233"/>
              <a:gd name="T53" fmla="*/ 131 h 332"/>
              <a:gd name="T54" fmla="*/ 154 w 233"/>
              <a:gd name="T55" fmla="*/ 137 h 332"/>
              <a:gd name="T56" fmla="*/ 135 w 233"/>
              <a:gd name="T57" fmla="*/ 135 h 332"/>
              <a:gd name="T58" fmla="*/ 89 w 233"/>
              <a:gd name="T59" fmla="*/ 235 h 332"/>
              <a:gd name="T60" fmla="*/ 68 w 233"/>
              <a:gd name="T61" fmla="*/ 282 h 332"/>
              <a:gd name="T62" fmla="*/ 40 w 233"/>
              <a:gd name="T63" fmla="*/ 327 h 332"/>
              <a:gd name="T64" fmla="*/ 36 w 233"/>
              <a:gd name="T65" fmla="*/ 330 h 332"/>
              <a:gd name="T66" fmla="*/ 30 w 233"/>
              <a:gd name="T67" fmla="*/ 332 h 332"/>
              <a:gd name="T68" fmla="*/ 21 w 233"/>
              <a:gd name="T69" fmla="*/ 332 h 332"/>
              <a:gd name="T70" fmla="*/ 12 w 233"/>
              <a:gd name="T71" fmla="*/ 328 h 332"/>
              <a:gd name="T72" fmla="*/ 5 w 233"/>
              <a:gd name="T73" fmla="*/ 326 h 332"/>
              <a:gd name="T74" fmla="*/ 0 w 233"/>
              <a:gd name="T75" fmla="*/ 322 h 332"/>
              <a:gd name="T76" fmla="*/ 0 w 233"/>
              <a:gd name="T77" fmla="*/ 316 h 332"/>
              <a:gd name="T78" fmla="*/ 64 w 233"/>
              <a:gd name="T79" fmla="*/ 186 h 332"/>
              <a:gd name="T80" fmla="*/ 95 w 233"/>
              <a:gd name="T81" fmla="*/ 120 h 332"/>
              <a:gd name="T82" fmla="*/ 86 w 233"/>
              <a:gd name="T83" fmla="*/ 110 h 332"/>
              <a:gd name="T84" fmla="*/ 77 w 233"/>
              <a:gd name="T85" fmla="*/ 86 h 332"/>
              <a:gd name="T86" fmla="*/ 81 w 233"/>
              <a:gd name="T87" fmla="*/ 47 h 332"/>
              <a:gd name="T88" fmla="*/ 106 w 233"/>
              <a:gd name="T89" fmla="*/ 15 h 332"/>
              <a:gd name="T90" fmla="*/ 140 w 233"/>
              <a:gd name="T91" fmla="*/ 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3" h="332">
                <a:moveTo>
                  <a:pt x="120" y="125"/>
                </a:moveTo>
                <a:lnTo>
                  <a:pt x="116" y="125"/>
                </a:lnTo>
                <a:lnTo>
                  <a:pt x="111" y="125"/>
                </a:lnTo>
                <a:lnTo>
                  <a:pt x="63" y="220"/>
                </a:lnTo>
                <a:lnTo>
                  <a:pt x="15" y="314"/>
                </a:lnTo>
                <a:lnTo>
                  <a:pt x="17" y="314"/>
                </a:lnTo>
                <a:lnTo>
                  <a:pt x="19" y="318"/>
                </a:lnTo>
                <a:lnTo>
                  <a:pt x="25" y="319"/>
                </a:lnTo>
                <a:lnTo>
                  <a:pt x="30" y="320"/>
                </a:lnTo>
                <a:lnTo>
                  <a:pt x="42" y="288"/>
                </a:lnTo>
                <a:lnTo>
                  <a:pt x="59" y="256"/>
                </a:lnTo>
                <a:lnTo>
                  <a:pt x="76" y="225"/>
                </a:lnTo>
                <a:lnTo>
                  <a:pt x="99" y="178"/>
                </a:lnTo>
                <a:lnTo>
                  <a:pt x="124" y="131"/>
                </a:lnTo>
                <a:lnTo>
                  <a:pt x="124" y="129"/>
                </a:lnTo>
                <a:lnTo>
                  <a:pt x="125" y="128"/>
                </a:lnTo>
                <a:lnTo>
                  <a:pt x="120" y="125"/>
                </a:lnTo>
                <a:close/>
                <a:moveTo>
                  <a:pt x="145" y="17"/>
                </a:moveTo>
                <a:lnTo>
                  <a:pt x="129" y="22"/>
                </a:lnTo>
                <a:lnTo>
                  <a:pt x="115" y="31"/>
                </a:lnTo>
                <a:lnTo>
                  <a:pt x="103" y="44"/>
                </a:lnTo>
                <a:lnTo>
                  <a:pt x="97" y="57"/>
                </a:lnTo>
                <a:lnTo>
                  <a:pt x="94" y="70"/>
                </a:lnTo>
                <a:lnTo>
                  <a:pt x="94" y="83"/>
                </a:lnTo>
                <a:lnTo>
                  <a:pt x="99" y="95"/>
                </a:lnTo>
                <a:lnTo>
                  <a:pt x="108" y="106"/>
                </a:lnTo>
                <a:lnTo>
                  <a:pt x="123" y="111"/>
                </a:lnTo>
                <a:lnTo>
                  <a:pt x="124" y="112"/>
                </a:lnTo>
                <a:lnTo>
                  <a:pt x="125" y="114"/>
                </a:lnTo>
                <a:lnTo>
                  <a:pt x="127" y="116"/>
                </a:lnTo>
                <a:lnTo>
                  <a:pt x="146" y="120"/>
                </a:lnTo>
                <a:lnTo>
                  <a:pt x="166" y="121"/>
                </a:lnTo>
                <a:lnTo>
                  <a:pt x="184" y="116"/>
                </a:lnTo>
                <a:lnTo>
                  <a:pt x="201" y="104"/>
                </a:lnTo>
                <a:lnTo>
                  <a:pt x="210" y="93"/>
                </a:lnTo>
                <a:lnTo>
                  <a:pt x="214" y="80"/>
                </a:lnTo>
                <a:lnTo>
                  <a:pt x="213" y="66"/>
                </a:lnTo>
                <a:lnTo>
                  <a:pt x="208" y="53"/>
                </a:lnTo>
                <a:lnTo>
                  <a:pt x="200" y="40"/>
                </a:lnTo>
                <a:lnTo>
                  <a:pt x="189" y="31"/>
                </a:lnTo>
                <a:lnTo>
                  <a:pt x="178" y="23"/>
                </a:lnTo>
                <a:lnTo>
                  <a:pt x="161" y="18"/>
                </a:lnTo>
                <a:lnTo>
                  <a:pt x="145" y="17"/>
                </a:lnTo>
                <a:close/>
                <a:moveTo>
                  <a:pt x="159" y="0"/>
                </a:moveTo>
                <a:lnTo>
                  <a:pt x="180" y="4"/>
                </a:lnTo>
                <a:lnTo>
                  <a:pt x="195" y="13"/>
                </a:lnTo>
                <a:lnTo>
                  <a:pt x="209" y="25"/>
                </a:lnTo>
                <a:lnTo>
                  <a:pt x="221" y="39"/>
                </a:lnTo>
                <a:lnTo>
                  <a:pt x="229" y="55"/>
                </a:lnTo>
                <a:lnTo>
                  <a:pt x="233" y="72"/>
                </a:lnTo>
                <a:lnTo>
                  <a:pt x="231" y="90"/>
                </a:lnTo>
                <a:lnTo>
                  <a:pt x="224" y="106"/>
                </a:lnTo>
                <a:lnTo>
                  <a:pt x="209" y="121"/>
                </a:lnTo>
                <a:lnTo>
                  <a:pt x="192" y="131"/>
                </a:lnTo>
                <a:lnTo>
                  <a:pt x="174" y="136"/>
                </a:lnTo>
                <a:lnTo>
                  <a:pt x="154" y="137"/>
                </a:lnTo>
                <a:lnTo>
                  <a:pt x="135" y="132"/>
                </a:lnTo>
                <a:lnTo>
                  <a:pt x="135" y="135"/>
                </a:lnTo>
                <a:lnTo>
                  <a:pt x="112" y="186"/>
                </a:lnTo>
                <a:lnTo>
                  <a:pt x="89" y="235"/>
                </a:lnTo>
                <a:lnTo>
                  <a:pt x="78" y="259"/>
                </a:lnTo>
                <a:lnTo>
                  <a:pt x="68" y="282"/>
                </a:lnTo>
                <a:lnTo>
                  <a:pt x="55" y="306"/>
                </a:lnTo>
                <a:lnTo>
                  <a:pt x="40" y="327"/>
                </a:lnTo>
                <a:lnTo>
                  <a:pt x="39" y="330"/>
                </a:lnTo>
                <a:lnTo>
                  <a:pt x="36" y="330"/>
                </a:lnTo>
                <a:lnTo>
                  <a:pt x="34" y="330"/>
                </a:lnTo>
                <a:lnTo>
                  <a:pt x="30" y="332"/>
                </a:lnTo>
                <a:lnTo>
                  <a:pt x="25" y="332"/>
                </a:lnTo>
                <a:lnTo>
                  <a:pt x="21" y="332"/>
                </a:lnTo>
                <a:lnTo>
                  <a:pt x="15" y="331"/>
                </a:lnTo>
                <a:lnTo>
                  <a:pt x="12" y="328"/>
                </a:lnTo>
                <a:lnTo>
                  <a:pt x="8" y="326"/>
                </a:lnTo>
                <a:lnTo>
                  <a:pt x="5" y="326"/>
                </a:lnTo>
                <a:lnTo>
                  <a:pt x="2" y="324"/>
                </a:lnTo>
                <a:lnTo>
                  <a:pt x="0" y="322"/>
                </a:lnTo>
                <a:lnTo>
                  <a:pt x="0" y="319"/>
                </a:lnTo>
                <a:lnTo>
                  <a:pt x="0" y="316"/>
                </a:lnTo>
                <a:lnTo>
                  <a:pt x="30" y="250"/>
                </a:lnTo>
                <a:lnTo>
                  <a:pt x="64" y="186"/>
                </a:lnTo>
                <a:lnTo>
                  <a:pt x="102" y="123"/>
                </a:lnTo>
                <a:lnTo>
                  <a:pt x="95" y="120"/>
                </a:lnTo>
                <a:lnTo>
                  <a:pt x="91" y="115"/>
                </a:lnTo>
                <a:lnTo>
                  <a:pt x="86" y="110"/>
                </a:lnTo>
                <a:lnTo>
                  <a:pt x="82" y="104"/>
                </a:lnTo>
                <a:lnTo>
                  <a:pt x="77" y="86"/>
                </a:lnTo>
                <a:lnTo>
                  <a:pt x="76" y="66"/>
                </a:lnTo>
                <a:lnTo>
                  <a:pt x="81" y="47"/>
                </a:lnTo>
                <a:lnTo>
                  <a:pt x="91" y="30"/>
                </a:lnTo>
                <a:lnTo>
                  <a:pt x="106" y="15"/>
                </a:lnTo>
                <a:lnTo>
                  <a:pt x="121" y="5"/>
                </a:lnTo>
                <a:lnTo>
                  <a:pt x="140" y="0"/>
                </a:lnTo>
                <a:lnTo>
                  <a:pt x="159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FED4764-8AD8-4833-9C8E-EEF3D7893C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6722" y="1873249"/>
            <a:ext cx="6558555" cy="36003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87C7D6E-E2E4-465C-93C6-9FE77DECB3CC}"/>
              </a:ext>
            </a:extLst>
          </p:cNvPr>
          <p:cNvSpPr/>
          <p:nvPr/>
        </p:nvSpPr>
        <p:spPr>
          <a:xfrm>
            <a:off x="3749040" y="3985708"/>
            <a:ext cx="184837" cy="225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404040"/>
                </a:solidFill>
                <a:latin typeface="+mj-lt"/>
                <a:ea typeface="08서울남산체 EB" panose="02020603020101020101" pitchFamily="18" charset="-127"/>
              </a:rPr>
              <a:t>0</a:t>
            </a:r>
            <a:endParaRPr lang="ko-KR" altLang="en-US" sz="1400" b="1">
              <a:solidFill>
                <a:srgbClr val="404040"/>
              </a:solidFill>
              <a:latin typeface="+mj-lt"/>
              <a:ea typeface="08서울남산체 EB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968CF2-0607-4492-AF36-85B80523C1F4}"/>
              </a:ext>
            </a:extLst>
          </p:cNvPr>
          <p:cNvSpPr/>
          <p:nvPr/>
        </p:nvSpPr>
        <p:spPr>
          <a:xfrm>
            <a:off x="3749039" y="4239592"/>
            <a:ext cx="184837" cy="225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404040"/>
                </a:solidFill>
                <a:latin typeface="+mj-lt"/>
                <a:ea typeface="08서울남산체 EB" panose="02020603020101020101" pitchFamily="18" charset="-127"/>
              </a:rPr>
              <a:t>1</a:t>
            </a:r>
            <a:endParaRPr lang="ko-KR" altLang="en-US" sz="1400" b="1">
              <a:solidFill>
                <a:srgbClr val="404040"/>
              </a:solidFill>
              <a:latin typeface="+mj-lt"/>
              <a:ea typeface="08서울남산체 EB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C4D05F-2634-4993-9834-917CF2E35E2A}"/>
              </a:ext>
            </a:extLst>
          </p:cNvPr>
          <p:cNvSpPr/>
          <p:nvPr/>
        </p:nvSpPr>
        <p:spPr>
          <a:xfrm>
            <a:off x="3749038" y="4518869"/>
            <a:ext cx="184837" cy="225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404040"/>
                </a:solidFill>
                <a:latin typeface="+mj-lt"/>
                <a:ea typeface="08서울남산체 EB" panose="02020603020101020101" pitchFamily="18" charset="-127"/>
              </a:rPr>
              <a:t>2</a:t>
            </a:r>
            <a:endParaRPr lang="ko-KR" altLang="en-US" sz="1400" b="1">
              <a:solidFill>
                <a:srgbClr val="404040"/>
              </a:solidFill>
              <a:latin typeface="+mj-lt"/>
              <a:ea typeface="08서울남산체 EB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6222E7-8734-4E8E-BBD7-D8B1BD04F5E8}"/>
              </a:ext>
            </a:extLst>
          </p:cNvPr>
          <p:cNvSpPr/>
          <p:nvPr/>
        </p:nvSpPr>
        <p:spPr>
          <a:xfrm>
            <a:off x="3749037" y="4772988"/>
            <a:ext cx="184837" cy="225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404040"/>
                </a:solidFill>
                <a:latin typeface="+mj-lt"/>
                <a:ea typeface="08서울남산체 EB" panose="02020603020101020101" pitchFamily="18" charset="-127"/>
              </a:rPr>
              <a:t>3</a:t>
            </a:r>
            <a:endParaRPr lang="ko-KR" altLang="en-US" sz="1400" b="1">
              <a:solidFill>
                <a:srgbClr val="404040"/>
              </a:solidFill>
              <a:latin typeface="+mj-lt"/>
              <a:ea typeface="08서울남산체 EB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181CD9-7E42-47EB-A708-0B37E31E25E8}"/>
              </a:ext>
            </a:extLst>
          </p:cNvPr>
          <p:cNvSpPr/>
          <p:nvPr/>
        </p:nvSpPr>
        <p:spPr>
          <a:xfrm>
            <a:off x="3749036" y="5026872"/>
            <a:ext cx="184837" cy="225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404040"/>
                </a:solidFill>
                <a:latin typeface="+mj-lt"/>
                <a:ea typeface="08서울남산체 EB" panose="02020603020101020101" pitchFamily="18" charset="-127"/>
              </a:rPr>
              <a:t>4</a:t>
            </a:r>
            <a:endParaRPr lang="ko-KR" altLang="en-US" sz="1400" b="1">
              <a:solidFill>
                <a:srgbClr val="404040"/>
              </a:solidFill>
              <a:latin typeface="+mj-lt"/>
              <a:ea typeface="08서울남산체 E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79E2B9-6D26-4C57-8BA7-1DA5DD2C76AD}"/>
              </a:ext>
            </a:extLst>
          </p:cNvPr>
          <p:cNvSpPr txBox="1"/>
          <p:nvPr/>
        </p:nvSpPr>
        <p:spPr>
          <a:xfrm>
            <a:off x="3379875" y="5398040"/>
            <a:ext cx="553998" cy="36324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400" b="1"/>
              <a:t>…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1294075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60719" y="548988"/>
            <a:ext cx="6411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Introduction: Team Member Introduction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1AE8BF-52B5-4CCA-BD3B-68465C3D3B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435" y="1484535"/>
            <a:ext cx="4689475" cy="351472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49568F-62C9-4CF2-8436-7FEA6761330C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F09EBA-F80F-4F2A-9DDC-3212E01B810B}"/>
              </a:ext>
            </a:extLst>
          </p:cNvPr>
          <p:cNvSpPr txBox="1"/>
          <p:nvPr/>
        </p:nvSpPr>
        <p:spPr>
          <a:xfrm>
            <a:off x="6510337" y="1932475"/>
            <a:ext cx="43066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Team 02 16	Perfect pitch</a:t>
            </a:r>
          </a:p>
          <a:p>
            <a:pPr algn="ctr"/>
            <a:endParaRPr lang="ko-KR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800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전자전기공학과 </a:t>
            </a:r>
            <a:r>
              <a:rPr lang="ko-KR" altLang="ko-KR" sz="2800" cap="all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김선재</a:t>
            </a:r>
            <a:endParaRPr lang="en-US" altLang="ko-KR" sz="2800" cap="all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800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컴퓨터공학과</a:t>
            </a:r>
            <a:r>
              <a:rPr lang="en-US" altLang="ko-KR" sz="2800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ko-KR" sz="2800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이지호</a:t>
            </a:r>
            <a:endParaRPr lang="en-US" altLang="ko-KR" sz="2800" cap="all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800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컴퓨터공학과</a:t>
            </a:r>
            <a:r>
              <a:rPr lang="en-US" altLang="ko-KR" sz="2800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ko-KR" sz="2800" cap="all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송제웅</a:t>
            </a:r>
            <a:endParaRPr lang="ko-KR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800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경영학과</a:t>
            </a:r>
            <a:r>
              <a:rPr lang="en-US" altLang="ko-KR" sz="2800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ko-KR" sz="2800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심지선</a:t>
            </a:r>
            <a:endParaRPr lang="ko-KR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E19808-C82D-48CD-9760-F77009CEB589}"/>
              </a:ext>
            </a:extLst>
          </p:cNvPr>
          <p:cNvSpPr txBox="1"/>
          <p:nvPr/>
        </p:nvSpPr>
        <p:spPr>
          <a:xfrm>
            <a:off x="2177773" y="5117671"/>
            <a:ext cx="3610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First Meeting (Nov.12)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6147B7F-B957-4707-84CE-BB93D58F2C9D}"/>
              </a:ext>
            </a:extLst>
          </p:cNvPr>
          <p:cNvCxnSpPr>
            <a:cxnSpLocks/>
          </p:cNvCxnSpPr>
          <p:nvPr/>
        </p:nvCxnSpPr>
        <p:spPr>
          <a:xfrm>
            <a:off x="1029766" y="975493"/>
            <a:ext cx="3898862" cy="11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909C4F-AE67-45F8-908A-2F2CBA69A8A2}"/>
              </a:ext>
            </a:extLst>
          </p:cNvPr>
          <p:cNvSpPr txBox="1"/>
          <p:nvPr/>
        </p:nvSpPr>
        <p:spPr>
          <a:xfrm>
            <a:off x="10239142" y="2872565"/>
            <a:ext cx="13324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Team Leader!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별: 꼭짓점 4개 22">
            <a:extLst>
              <a:ext uri="{FF2B5EF4-FFF2-40B4-BE49-F238E27FC236}">
                <a16:creationId xmlns:a16="http://schemas.microsoft.com/office/drawing/2014/main" id="{4324797B-FEF1-4688-B2E0-C79C7F6F6248}"/>
              </a:ext>
            </a:extLst>
          </p:cNvPr>
          <p:cNvSpPr/>
          <p:nvPr/>
        </p:nvSpPr>
        <p:spPr>
          <a:xfrm rot="21013798">
            <a:off x="6723343" y="2802656"/>
            <a:ext cx="410324" cy="407380"/>
          </a:xfrm>
          <a:prstGeom prst="star4">
            <a:avLst>
              <a:gd name="adj" fmla="val 14345"/>
            </a:avLst>
          </a:prstGeom>
          <a:solidFill>
            <a:srgbClr val="FFFF00"/>
          </a:solidFill>
          <a:ln>
            <a:solidFill>
              <a:srgbClr val="FFC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447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cxnSpLocks/>
            <a:stCxn id="19" idx="5"/>
          </p:cNvCxnSpPr>
          <p:nvPr/>
        </p:nvCxnSpPr>
        <p:spPr>
          <a:xfrm>
            <a:off x="1029766" y="975493"/>
            <a:ext cx="2418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61181" y="536456"/>
            <a:ext cx="2356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Design : Class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633C74-75A1-4AEC-9AF0-3E3C75003EE0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0E8CA2-148F-4701-AAB6-E0E1EE56D610}"/>
              </a:ext>
            </a:extLst>
          </p:cNvPr>
          <p:cNvSpPr/>
          <p:nvPr/>
        </p:nvSpPr>
        <p:spPr>
          <a:xfrm>
            <a:off x="4867275" y="68141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C5A5E1D-9B82-45A6-9AF9-BE4F26759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360012"/>
              </p:ext>
            </p:extLst>
          </p:nvPr>
        </p:nvGraphicFramePr>
        <p:xfrm>
          <a:off x="1960880" y="1229669"/>
          <a:ext cx="9164320" cy="4480916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991326">
                  <a:extLst>
                    <a:ext uri="{9D8B030D-6E8A-4147-A177-3AD203B41FA5}">
                      <a16:colId xmlns:a16="http://schemas.microsoft.com/office/drawing/2014/main" val="3031355666"/>
                    </a:ext>
                  </a:extLst>
                </a:gridCol>
                <a:gridCol w="3586497">
                  <a:extLst>
                    <a:ext uri="{9D8B030D-6E8A-4147-A177-3AD203B41FA5}">
                      <a16:colId xmlns:a16="http://schemas.microsoft.com/office/drawing/2014/main" val="1200620285"/>
                    </a:ext>
                  </a:extLst>
                </a:gridCol>
                <a:gridCol w="3586497">
                  <a:extLst>
                    <a:ext uri="{9D8B030D-6E8A-4147-A177-3AD203B41FA5}">
                      <a16:colId xmlns:a16="http://schemas.microsoft.com/office/drawing/2014/main" val="844148047"/>
                    </a:ext>
                  </a:extLst>
                </a:gridCol>
              </a:tblGrid>
              <a:tr h="3253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Feature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File Name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ko-K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3411411"/>
                  </a:ext>
                </a:extLst>
              </a:tr>
              <a:tr h="325337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UI &amp; Main Function</a:t>
                      </a:r>
                      <a:endParaRPr lang="ko-K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PerfectPitch-UI.cpp</a:t>
                      </a:r>
                      <a:endParaRPr lang="ko-K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It is the main function of the program and makes the GUI of it by using MFC (C++ Library</a:t>
                      </a:r>
                      <a:endParaRPr lang="ko-K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5456034"/>
                  </a:ext>
                </a:extLst>
              </a:tr>
              <a:tr h="530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PerfectPitch-UIDlg.cpp</a:t>
                      </a:r>
                      <a:endParaRPr lang="ko-K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882960"/>
                  </a:ext>
                </a:extLst>
              </a:tr>
              <a:tr h="567121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Processing Music Sheet</a:t>
                      </a:r>
                      <a:endParaRPr lang="ko-K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Pretreatment.cpp</a:t>
                      </a:r>
                      <a:endParaRPr lang="ko-K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Binarization, detect 5 lines and remove duplicate pixels of the line</a:t>
                      </a:r>
                      <a:endParaRPr lang="ko-KR" sz="1100" dirty="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9565124"/>
                  </a:ext>
                </a:extLst>
              </a:tr>
              <a:tr h="567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LinearScore.cpp</a:t>
                      </a:r>
                      <a:endParaRPr lang="ko-K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It cuts the music sheets into staves by right hand score and left hand score.</a:t>
                      </a:r>
                      <a:endParaRPr lang="ko-K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8045539"/>
                  </a:ext>
                </a:extLst>
              </a:tr>
              <a:tr h="567121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Detect the Notes, Calculate and Push</a:t>
                      </a:r>
                      <a:endParaRPr lang="ko-K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ScoreProcessor.cpp</a:t>
                      </a:r>
                      <a:endParaRPr lang="ko-K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Detect all the music notes and beats by template matching and calculating pixels</a:t>
                      </a:r>
                      <a:endParaRPr lang="ko-K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4783717"/>
                  </a:ext>
                </a:extLst>
              </a:tr>
              <a:tr h="567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Accord.cpp</a:t>
                      </a:r>
                      <a:endParaRPr lang="ko-K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Find the exact pitch of music notes by calculating the distance of pixel with the 5 lines</a:t>
                      </a:r>
                      <a:endParaRPr lang="ko-K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7860382"/>
                  </a:ext>
                </a:extLst>
              </a:tr>
              <a:tr h="3253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Score.cpp</a:t>
                      </a:r>
                      <a:endParaRPr lang="ko-K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Push all the scores in to the threads</a:t>
                      </a:r>
                      <a:endParaRPr lang="ko-K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7570122"/>
                  </a:ext>
                </a:extLst>
              </a:tr>
              <a:tr h="325337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Playing</a:t>
                      </a:r>
                      <a:endParaRPr lang="ko-KR" sz="11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Music</a:t>
                      </a:r>
                      <a:endParaRPr lang="ko-K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Thread.cpp</a:t>
                      </a:r>
                      <a:endParaRPr lang="ko-K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Play music.</a:t>
                      </a:r>
                      <a:endParaRPr lang="ko-K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1446277"/>
                  </a:ext>
                </a:extLst>
              </a:tr>
              <a:tr h="381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Midi.cpp</a:t>
                      </a:r>
                      <a:endParaRPr lang="ko-KR" sz="110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C++ library to produce the musical sound</a:t>
                      </a:r>
                      <a:endParaRPr lang="ko-KR" sz="1100" dirty="0">
                        <a:solidFill>
                          <a:srgbClr val="000000"/>
                        </a:solidFill>
                        <a:effectLst/>
                        <a:latin typeface="Perpetua" panose="02020502060401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841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925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cxnSpLocks/>
            <a:stCxn id="19" idx="5"/>
          </p:cNvCxnSpPr>
          <p:nvPr/>
        </p:nvCxnSpPr>
        <p:spPr>
          <a:xfrm>
            <a:off x="1029766" y="975493"/>
            <a:ext cx="24182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61181" y="536456"/>
            <a:ext cx="1862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Design : UI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633C74-75A1-4AEC-9AF0-3E3C75003EE0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0E8CA2-148F-4701-AAB6-E0E1EE56D610}"/>
              </a:ext>
            </a:extLst>
          </p:cNvPr>
          <p:cNvSpPr/>
          <p:nvPr/>
        </p:nvSpPr>
        <p:spPr>
          <a:xfrm>
            <a:off x="4867275" y="68141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5D1EA1-DB6B-4683-8080-B390D7439F76}"/>
              </a:ext>
            </a:extLst>
          </p:cNvPr>
          <p:cNvSpPr/>
          <p:nvPr/>
        </p:nvSpPr>
        <p:spPr>
          <a:xfrm>
            <a:off x="606723" y="1648448"/>
            <a:ext cx="6357984" cy="36830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66F07129-929D-4CF2-9E88-8E02E0399AA6}"/>
              </a:ext>
            </a:extLst>
          </p:cNvPr>
          <p:cNvSpPr/>
          <p:nvPr/>
        </p:nvSpPr>
        <p:spPr>
          <a:xfrm flipV="1">
            <a:off x="6223516" y="1666389"/>
            <a:ext cx="741191" cy="1073592"/>
          </a:xfrm>
          <a:prstGeom prst="triangle">
            <a:avLst>
              <a:gd name="adj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4800C7F-4AE1-44BE-B6BD-E9D13BC44F0E}"/>
              </a:ext>
            </a:extLst>
          </p:cNvPr>
          <p:cNvPicPr/>
          <p:nvPr/>
        </p:nvPicPr>
        <p:blipFill rotWithShape="1">
          <a:blip r:embed="rId2"/>
          <a:srcRect l="79564" t="5614" b="55798"/>
          <a:stretch/>
        </p:blipFill>
        <p:spPr bwMode="auto">
          <a:xfrm>
            <a:off x="935311" y="1993295"/>
            <a:ext cx="1416719" cy="30399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F96633B-AAB6-44D5-A80D-82B49AD85C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25319" y="1961236"/>
            <a:ext cx="1646605" cy="307202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C10B772-3789-4451-B4FF-A6FB847D483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67176" y="1961236"/>
            <a:ext cx="1389062" cy="307203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0F1053E-1D87-43F6-9666-2B9DDFA873A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2217" y="3152917"/>
            <a:ext cx="4997133" cy="4319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4567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cxnSpLocks/>
            <a:stCxn id="19" idx="5"/>
          </p:cNvCxnSpPr>
          <p:nvPr/>
        </p:nvCxnSpPr>
        <p:spPr>
          <a:xfrm>
            <a:off x="1029766" y="975493"/>
            <a:ext cx="6291371" cy="11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61181" y="536456"/>
            <a:ext cx="4876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>
                <a:latin typeface="-윤고딕310" panose="02030504000101010101" pitchFamily="18" charset="-127"/>
                <a:ea typeface="-윤고딕310" panose="02030504000101010101" pitchFamily="18" charset="-127"/>
              </a:rPr>
              <a:t>Performance : Time Complexity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633C74-75A1-4AEC-9AF0-3E3C75003EE0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0E8CA2-148F-4701-AAB6-E0E1EE56D610}"/>
              </a:ext>
            </a:extLst>
          </p:cNvPr>
          <p:cNvSpPr/>
          <p:nvPr/>
        </p:nvSpPr>
        <p:spPr>
          <a:xfrm>
            <a:off x="4867275" y="68141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7F46D3F-BB42-4A67-973D-283710358F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4602" y="1590490"/>
            <a:ext cx="6783673" cy="385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33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cxnSpLocks/>
            <a:stCxn id="19" idx="5"/>
          </p:cNvCxnSpPr>
          <p:nvPr/>
        </p:nvCxnSpPr>
        <p:spPr>
          <a:xfrm>
            <a:off x="1029766" y="975493"/>
            <a:ext cx="6291371" cy="11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61181" y="536456"/>
            <a:ext cx="6941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>
                <a:latin typeface="-윤고딕310" panose="02030504000101010101" pitchFamily="18" charset="-127"/>
                <a:ea typeface="-윤고딕310" panose="02030504000101010101" pitchFamily="18" charset="-127"/>
              </a:rPr>
              <a:t>Performance </a:t>
            </a:r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: Spending Time of the Program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633C74-75A1-4AEC-9AF0-3E3C75003EE0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0E8CA2-148F-4701-AAB6-E0E1EE56D610}"/>
              </a:ext>
            </a:extLst>
          </p:cNvPr>
          <p:cNvSpPr/>
          <p:nvPr/>
        </p:nvSpPr>
        <p:spPr>
          <a:xfrm>
            <a:off x="4867275" y="68141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550D5A-D1B2-4B81-81FB-4B5ED6C89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27" y="1328750"/>
            <a:ext cx="5269477" cy="44924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023EF8-A0F8-41EF-9A50-2EE142EB1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34147"/>
            <a:ext cx="6053138" cy="8096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886284-73DC-48D0-B5A1-6D745C030BB9}"/>
              </a:ext>
            </a:extLst>
          </p:cNvPr>
          <p:cNvSpPr/>
          <p:nvPr/>
        </p:nvSpPr>
        <p:spPr>
          <a:xfrm>
            <a:off x="2291379" y="1468418"/>
            <a:ext cx="812202" cy="2179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2A6CD2-81CA-4BB4-B39C-5A7C8DB71C1C}"/>
              </a:ext>
            </a:extLst>
          </p:cNvPr>
          <p:cNvSpPr/>
          <p:nvPr/>
        </p:nvSpPr>
        <p:spPr>
          <a:xfrm>
            <a:off x="4175451" y="2282412"/>
            <a:ext cx="539424" cy="2241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9A4035-927A-447C-87A6-E200EF56DF54}"/>
              </a:ext>
            </a:extLst>
          </p:cNvPr>
          <p:cNvSpPr/>
          <p:nvPr/>
        </p:nvSpPr>
        <p:spPr>
          <a:xfrm>
            <a:off x="3752317" y="3118695"/>
            <a:ext cx="539424" cy="2241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153DCA5-0B3B-4F06-9913-14315E783028}"/>
              </a:ext>
            </a:extLst>
          </p:cNvPr>
          <p:cNvSpPr/>
          <p:nvPr/>
        </p:nvSpPr>
        <p:spPr>
          <a:xfrm>
            <a:off x="2479327" y="3981099"/>
            <a:ext cx="624253" cy="2179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41B5F7-D81B-4418-A7AB-17613CD583B1}"/>
              </a:ext>
            </a:extLst>
          </p:cNvPr>
          <p:cNvSpPr/>
          <p:nvPr/>
        </p:nvSpPr>
        <p:spPr>
          <a:xfrm>
            <a:off x="3707492" y="4875777"/>
            <a:ext cx="624253" cy="2179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218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8A2FB8E-316D-4074-BD2C-D90958C9C8F2}"/>
              </a:ext>
            </a:extLst>
          </p:cNvPr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E7AD380-04DE-40F2-92F5-86BE677A73C9}"/>
              </a:ext>
            </a:extLst>
          </p:cNvPr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80B06B6-6044-45CF-B07C-1EE31A9C591B}"/>
              </a:ext>
            </a:extLst>
          </p:cNvPr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FB91418-2AB3-4BF3-9FD0-FF6F112B74AA}"/>
              </a:ext>
            </a:extLst>
          </p:cNvPr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267FBE1-9CB6-4D7E-9153-B6FB7889DCC8}"/>
              </a:ext>
            </a:extLst>
          </p:cNvPr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0A26B26-676A-47B7-862F-24258F87FCCE}"/>
              </a:ext>
            </a:extLst>
          </p:cNvPr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54">
            <a:extLst>
              <a:ext uri="{FF2B5EF4-FFF2-40B4-BE49-F238E27FC236}">
                <a16:creationId xmlns:a16="http://schemas.microsoft.com/office/drawing/2014/main" id="{7FBAE089-EB19-4110-8FE2-BA909C3C1D21}"/>
              </a:ext>
            </a:extLst>
          </p:cNvPr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Freeform 47">
            <a:extLst>
              <a:ext uri="{FF2B5EF4-FFF2-40B4-BE49-F238E27FC236}">
                <a16:creationId xmlns:a16="http://schemas.microsoft.com/office/drawing/2014/main" id="{750C6024-22F5-49A0-91B5-A7B57CC76239}"/>
              </a:ext>
            </a:extLst>
          </p:cNvPr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Freeform 138">
            <a:extLst>
              <a:ext uri="{FF2B5EF4-FFF2-40B4-BE49-F238E27FC236}">
                <a16:creationId xmlns:a16="http://schemas.microsoft.com/office/drawing/2014/main" id="{06AC93CD-7B7C-475E-82A1-DF4D0B20E627}"/>
              </a:ext>
            </a:extLst>
          </p:cNvPr>
          <p:cNvSpPr>
            <a:spLocks noEditPoints="1"/>
          </p:cNvSpPr>
          <p:nvPr/>
        </p:nvSpPr>
        <p:spPr bwMode="auto"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3A96A7-0BD8-4991-B3D2-62D3FCD946CC}"/>
              </a:ext>
            </a:extLst>
          </p:cNvPr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FE42C51-9E88-4FFB-A124-8D1AAB12E7BD}"/>
                </a:ext>
              </a:extLst>
            </p:cNvPr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Freeform 46">
              <a:extLst>
                <a:ext uri="{FF2B5EF4-FFF2-40B4-BE49-F238E27FC236}">
                  <a16:creationId xmlns:a16="http://schemas.microsoft.com/office/drawing/2014/main" id="{2CC3D102-0870-48B0-B053-274FCD90B66B}"/>
                </a:ext>
              </a:extLst>
            </p:cNvPr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0776AF3-CDCB-46AB-AF38-39A93F161FF6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1029766" y="975493"/>
            <a:ext cx="6291371" cy="11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C98A17-704D-43BF-978E-B95A08C6489E}"/>
              </a:ext>
            </a:extLst>
          </p:cNvPr>
          <p:cNvSpPr txBox="1"/>
          <p:nvPr/>
        </p:nvSpPr>
        <p:spPr>
          <a:xfrm>
            <a:off x="1161181" y="536456"/>
            <a:ext cx="977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>
                <a:latin typeface="-윤고딕310" panose="02030504000101010101" pitchFamily="18" charset="-127"/>
                <a:ea typeface="-윤고딕310" panose="02030504000101010101" pitchFamily="18" charset="-127"/>
              </a:rPr>
              <a:t>Demo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C8F7F9-9E84-48EA-82C5-CB9826B6CAA0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7F0CDF-6A1D-4DB9-BBE0-0D8ED5B7ABFF}"/>
              </a:ext>
            </a:extLst>
          </p:cNvPr>
          <p:cNvSpPr/>
          <p:nvPr/>
        </p:nvSpPr>
        <p:spPr>
          <a:xfrm>
            <a:off x="4867275" y="68141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09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7BB54F-52E5-4819-93A9-2156EF2ED542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87A6F1-A882-4C89-B49F-A36AD29CD7E1}"/>
              </a:ext>
            </a:extLst>
          </p:cNvPr>
          <p:cNvSpPr/>
          <p:nvPr/>
        </p:nvSpPr>
        <p:spPr>
          <a:xfrm>
            <a:off x="4867275" y="68141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95F5-8862-4E74-989F-DEF3690D2F9B}"/>
              </a:ext>
            </a:extLst>
          </p:cNvPr>
          <p:cNvSpPr txBox="1"/>
          <p:nvPr/>
        </p:nvSpPr>
        <p:spPr>
          <a:xfrm>
            <a:off x="3747098" y="2875002"/>
            <a:ext cx="46692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spc="600">
                <a:latin typeface="나눔바른펜" panose="020B0503000000000000" pitchFamily="50" charset="-127"/>
                <a:ea typeface="나눔바른펜" panose="020B0503000000000000" pitchFamily="50" charset="-127"/>
              </a:rPr>
              <a:t>THANK</a:t>
            </a:r>
            <a:r>
              <a:rPr lang="ko-KR" altLang="en-US" sz="6600" b="1" spc="60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6600" b="1" spc="600">
                <a:latin typeface="나눔바른펜" panose="020B0503000000000000" pitchFamily="50" charset="-127"/>
                <a:ea typeface="나눔바른펜" panose="020B0503000000000000" pitchFamily="50" charset="-127"/>
              </a:rPr>
              <a:t>YOU</a:t>
            </a:r>
            <a:endParaRPr lang="en-US" altLang="ko-KR" sz="6600" b="1" spc="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E9B4FA-E240-4AB4-AE09-F599BD6F52CF}"/>
              </a:ext>
            </a:extLst>
          </p:cNvPr>
          <p:cNvSpPr txBox="1"/>
          <p:nvPr/>
        </p:nvSpPr>
        <p:spPr>
          <a:xfrm>
            <a:off x="8721394" y="6370212"/>
            <a:ext cx="345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2018</a:t>
            </a:r>
            <a:r>
              <a:rPr lang="en-US" altLang="ko-KR" spc="600">
                <a:latin typeface="-윤고딕310" panose="02030504000101010101" pitchFamily="18" charset="-127"/>
                <a:ea typeface="-윤고딕310" panose="02030504000101010101" pitchFamily="18" charset="-127"/>
              </a:rPr>
              <a:t>. 12. 08 (SAT)</a:t>
            </a:r>
            <a:endParaRPr lang="ko-KR" altLang="en-US" spc="6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4C957A-E92F-4182-B6BB-AF1EAB80A826}"/>
              </a:ext>
            </a:extLst>
          </p:cNvPr>
          <p:cNvSpPr txBox="1"/>
          <p:nvPr/>
        </p:nvSpPr>
        <p:spPr>
          <a:xfrm>
            <a:off x="4292856" y="5196501"/>
            <a:ext cx="3577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Team 02 16	(Perfect pitch)</a:t>
            </a:r>
            <a:endParaRPr lang="ko-KR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20141001 </a:t>
            </a:r>
            <a:r>
              <a:rPr lang="ko-KR" altLang="ko-KR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이지호</a:t>
            </a:r>
            <a:r>
              <a:rPr lang="en-US" altLang="ko-KR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	20141261 </a:t>
            </a:r>
            <a:r>
              <a:rPr lang="ko-KR" altLang="ko-KR" cap="all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송제웅</a:t>
            </a:r>
            <a:endParaRPr lang="ko-KR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20164542</a:t>
            </a:r>
            <a:r>
              <a:rPr lang="ko-KR" altLang="ko-KR" cap="all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김선재</a:t>
            </a:r>
            <a:r>
              <a:rPr lang="en-US" altLang="ko-KR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	20145315 </a:t>
            </a:r>
            <a:r>
              <a:rPr lang="ko-KR" altLang="ko-KR" cap="all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심지선</a:t>
            </a:r>
            <a:endParaRPr lang="ko-KR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8BC41A-A255-499D-9498-EFD7B2A6BE3F}"/>
              </a:ext>
            </a:extLst>
          </p:cNvPr>
          <p:cNvCxnSpPr/>
          <p:nvPr/>
        </p:nvCxnSpPr>
        <p:spPr>
          <a:xfrm>
            <a:off x="9128974" y="-182451"/>
            <a:ext cx="3080197" cy="3080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5A6BE2C-B382-453A-9902-2DBEA8562ABF}"/>
              </a:ext>
            </a:extLst>
          </p:cNvPr>
          <p:cNvCxnSpPr/>
          <p:nvPr/>
        </p:nvCxnSpPr>
        <p:spPr>
          <a:xfrm>
            <a:off x="8946523" y="-182451"/>
            <a:ext cx="3262648" cy="3262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45A4402-08C8-4055-8257-DD094ADFD8CC}"/>
              </a:ext>
            </a:extLst>
          </p:cNvPr>
          <p:cNvCxnSpPr/>
          <p:nvPr/>
        </p:nvCxnSpPr>
        <p:spPr>
          <a:xfrm>
            <a:off x="8856371" y="-90152"/>
            <a:ext cx="3352800" cy="335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D18212E-3C13-416A-93CB-9D4B1807FF36}"/>
              </a:ext>
            </a:extLst>
          </p:cNvPr>
          <p:cNvCxnSpPr/>
          <p:nvPr/>
        </p:nvCxnSpPr>
        <p:spPr>
          <a:xfrm>
            <a:off x="8673920" y="-90152"/>
            <a:ext cx="3535251" cy="3535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24A6833-F3C0-4A04-82E2-6111266AE331}"/>
              </a:ext>
            </a:extLst>
          </p:cNvPr>
          <p:cNvCxnSpPr/>
          <p:nvPr/>
        </p:nvCxnSpPr>
        <p:spPr>
          <a:xfrm>
            <a:off x="8500056" y="-81565"/>
            <a:ext cx="3709115" cy="370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35">
            <a:extLst>
              <a:ext uri="{FF2B5EF4-FFF2-40B4-BE49-F238E27FC236}">
                <a16:creationId xmlns:a16="http://schemas.microsoft.com/office/drawing/2014/main" id="{930EFC7D-F659-401A-8D78-B021B9885BC9}"/>
              </a:ext>
            </a:extLst>
          </p:cNvPr>
          <p:cNvSpPr>
            <a:spLocks noEditPoints="1"/>
          </p:cNvSpPr>
          <p:nvPr/>
        </p:nvSpPr>
        <p:spPr bwMode="auto">
          <a:xfrm rot="1185559">
            <a:off x="9747570" y="456303"/>
            <a:ext cx="544513" cy="441325"/>
          </a:xfrm>
          <a:custGeom>
            <a:avLst/>
            <a:gdLst>
              <a:gd name="T0" fmla="*/ 224 w 343"/>
              <a:gd name="T1" fmla="*/ 22 h 278"/>
              <a:gd name="T2" fmla="*/ 207 w 343"/>
              <a:gd name="T3" fmla="*/ 36 h 278"/>
              <a:gd name="T4" fmla="*/ 303 w 343"/>
              <a:gd name="T5" fmla="*/ 154 h 278"/>
              <a:gd name="T6" fmla="*/ 321 w 343"/>
              <a:gd name="T7" fmla="*/ 140 h 278"/>
              <a:gd name="T8" fmla="*/ 224 w 343"/>
              <a:gd name="T9" fmla="*/ 22 h 278"/>
              <a:gd name="T10" fmla="*/ 229 w 343"/>
              <a:gd name="T11" fmla="*/ 0 h 278"/>
              <a:gd name="T12" fmla="*/ 343 w 343"/>
              <a:gd name="T13" fmla="*/ 138 h 278"/>
              <a:gd name="T14" fmla="*/ 335 w 343"/>
              <a:gd name="T15" fmla="*/ 145 h 278"/>
              <a:gd name="T16" fmla="*/ 329 w 343"/>
              <a:gd name="T17" fmla="*/ 150 h 278"/>
              <a:gd name="T18" fmla="*/ 313 w 343"/>
              <a:gd name="T19" fmla="*/ 163 h 278"/>
              <a:gd name="T20" fmla="*/ 297 w 343"/>
              <a:gd name="T21" fmla="*/ 175 h 278"/>
              <a:gd name="T22" fmla="*/ 186 w 343"/>
              <a:gd name="T23" fmla="*/ 267 h 278"/>
              <a:gd name="T24" fmla="*/ 185 w 343"/>
              <a:gd name="T25" fmla="*/ 268 h 278"/>
              <a:gd name="T26" fmla="*/ 184 w 343"/>
              <a:gd name="T27" fmla="*/ 268 h 278"/>
              <a:gd name="T28" fmla="*/ 170 w 343"/>
              <a:gd name="T29" fmla="*/ 275 h 278"/>
              <a:gd name="T30" fmla="*/ 156 w 343"/>
              <a:gd name="T31" fmla="*/ 278 h 278"/>
              <a:gd name="T32" fmla="*/ 139 w 343"/>
              <a:gd name="T33" fmla="*/ 276 h 278"/>
              <a:gd name="T34" fmla="*/ 122 w 343"/>
              <a:gd name="T35" fmla="*/ 268 h 278"/>
              <a:gd name="T36" fmla="*/ 110 w 343"/>
              <a:gd name="T37" fmla="*/ 256 h 278"/>
              <a:gd name="T38" fmla="*/ 105 w 343"/>
              <a:gd name="T39" fmla="*/ 241 h 278"/>
              <a:gd name="T40" fmla="*/ 106 w 343"/>
              <a:gd name="T41" fmla="*/ 225 h 278"/>
              <a:gd name="T42" fmla="*/ 112 w 343"/>
              <a:gd name="T43" fmla="*/ 213 h 278"/>
              <a:gd name="T44" fmla="*/ 121 w 343"/>
              <a:gd name="T45" fmla="*/ 204 h 278"/>
              <a:gd name="T46" fmla="*/ 132 w 343"/>
              <a:gd name="T47" fmla="*/ 199 h 278"/>
              <a:gd name="T48" fmla="*/ 147 w 343"/>
              <a:gd name="T49" fmla="*/ 197 h 278"/>
              <a:gd name="T50" fmla="*/ 161 w 343"/>
              <a:gd name="T51" fmla="*/ 199 h 278"/>
              <a:gd name="T52" fmla="*/ 176 w 343"/>
              <a:gd name="T53" fmla="*/ 205 h 278"/>
              <a:gd name="T54" fmla="*/ 186 w 343"/>
              <a:gd name="T55" fmla="*/ 214 h 278"/>
              <a:gd name="T56" fmla="*/ 194 w 343"/>
              <a:gd name="T57" fmla="*/ 226 h 278"/>
              <a:gd name="T58" fmla="*/ 197 w 343"/>
              <a:gd name="T59" fmla="*/ 241 h 278"/>
              <a:gd name="T60" fmla="*/ 288 w 343"/>
              <a:gd name="T61" fmla="*/ 166 h 278"/>
              <a:gd name="T62" fmla="*/ 193 w 343"/>
              <a:gd name="T63" fmla="*/ 48 h 278"/>
              <a:gd name="T64" fmla="*/ 81 w 343"/>
              <a:gd name="T65" fmla="*/ 138 h 278"/>
              <a:gd name="T66" fmla="*/ 80 w 343"/>
              <a:gd name="T67" fmla="*/ 138 h 278"/>
              <a:gd name="T68" fmla="*/ 79 w 343"/>
              <a:gd name="T69" fmla="*/ 140 h 278"/>
              <a:gd name="T70" fmla="*/ 66 w 343"/>
              <a:gd name="T71" fmla="*/ 146 h 278"/>
              <a:gd name="T72" fmla="*/ 51 w 343"/>
              <a:gd name="T73" fmla="*/ 149 h 278"/>
              <a:gd name="T74" fmla="*/ 34 w 343"/>
              <a:gd name="T75" fmla="*/ 148 h 278"/>
              <a:gd name="T76" fmla="*/ 17 w 343"/>
              <a:gd name="T77" fmla="*/ 140 h 278"/>
              <a:gd name="T78" fmla="*/ 6 w 343"/>
              <a:gd name="T79" fmla="*/ 127 h 278"/>
              <a:gd name="T80" fmla="*/ 0 w 343"/>
              <a:gd name="T81" fmla="*/ 112 h 278"/>
              <a:gd name="T82" fmla="*/ 0 w 343"/>
              <a:gd name="T83" fmla="*/ 97 h 278"/>
              <a:gd name="T84" fmla="*/ 7 w 343"/>
              <a:gd name="T85" fmla="*/ 85 h 278"/>
              <a:gd name="T86" fmla="*/ 16 w 343"/>
              <a:gd name="T87" fmla="*/ 76 h 278"/>
              <a:gd name="T88" fmla="*/ 28 w 343"/>
              <a:gd name="T89" fmla="*/ 70 h 278"/>
              <a:gd name="T90" fmla="*/ 42 w 343"/>
              <a:gd name="T91" fmla="*/ 68 h 278"/>
              <a:gd name="T92" fmla="*/ 57 w 343"/>
              <a:gd name="T93" fmla="*/ 70 h 278"/>
              <a:gd name="T94" fmla="*/ 71 w 343"/>
              <a:gd name="T95" fmla="*/ 77 h 278"/>
              <a:gd name="T96" fmla="*/ 81 w 343"/>
              <a:gd name="T97" fmla="*/ 86 h 278"/>
              <a:gd name="T98" fmla="*/ 89 w 343"/>
              <a:gd name="T99" fmla="*/ 98 h 278"/>
              <a:gd name="T100" fmla="*/ 92 w 343"/>
              <a:gd name="T101" fmla="*/ 112 h 278"/>
              <a:gd name="T102" fmla="*/ 185 w 343"/>
              <a:gd name="T103" fmla="*/ 36 h 278"/>
              <a:gd name="T104" fmla="*/ 199 w 343"/>
              <a:gd name="T105" fmla="*/ 25 h 278"/>
              <a:gd name="T106" fmla="*/ 215 w 343"/>
              <a:gd name="T107" fmla="*/ 11 h 278"/>
              <a:gd name="T108" fmla="*/ 222 w 343"/>
              <a:gd name="T109" fmla="*/ 6 h 278"/>
              <a:gd name="T110" fmla="*/ 229 w 343"/>
              <a:gd name="T111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" h="278">
                <a:moveTo>
                  <a:pt x="224" y="22"/>
                </a:moveTo>
                <a:lnTo>
                  <a:pt x="207" y="36"/>
                </a:lnTo>
                <a:lnTo>
                  <a:pt x="303" y="154"/>
                </a:lnTo>
                <a:lnTo>
                  <a:pt x="321" y="140"/>
                </a:lnTo>
                <a:lnTo>
                  <a:pt x="224" y="22"/>
                </a:lnTo>
                <a:close/>
                <a:moveTo>
                  <a:pt x="229" y="0"/>
                </a:moveTo>
                <a:lnTo>
                  <a:pt x="343" y="138"/>
                </a:lnTo>
                <a:lnTo>
                  <a:pt x="335" y="145"/>
                </a:lnTo>
                <a:lnTo>
                  <a:pt x="329" y="150"/>
                </a:lnTo>
                <a:lnTo>
                  <a:pt x="313" y="163"/>
                </a:lnTo>
                <a:lnTo>
                  <a:pt x="297" y="175"/>
                </a:lnTo>
                <a:lnTo>
                  <a:pt x="186" y="267"/>
                </a:lnTo>
                <a:lnTo>
                  <a:pt x="185" y="268"/>
                </a:lnTo>
                <a:lnTo>
                  <a:pt x="184" y="268"/>
                </a:lnTo>
                <a:lnTo>
                  <a:pt x="170" y="275"/>
                </a:lnTo>
                <a:lnTo>
                  <a:pt x="156" y="278"/>
                </a:lnTo>
                <a:lnTo>
                  <a:pt x="139" y="276"/>
                </a:lnTo>
                <a:lnTo>
                  <a:pt x="122" y="268"/>
                </a:lnTo>
                <a:lnTo>
                  <a:pt x="110" y="256"/>
                </a:lnTo>
                <a:lnTo>
                  <a:pt x="105" y="241"/>
                </a:lnTo>
                <a:lnTo>
                  <a:pt x="106" y="225"/>
                </a:lnTo>
                <a:lnTo>
                  <a:pt x="112" y="213"/>
                </a:lnTo>
                <a:lnTo>
                  <a:pt x="121" y="204"/>
                </a:lnTo>
                <a:lnTo>
                  <a:pt x="132" y="199"/>
                </a:lnTo>
                <a:lnTo>
                  <a:pt x="147" y="197"/>
                </a:lnTo>
                <a:lnTo>
                  <a:pt x="161" y="199"/>
                </a:lnTo>
                <a:lnTo>
                  <a:pt x="176" y="205"/>
                </a:lnTo>
                <a:lnTo>
                  <a:pt x="186" y="214"/>
                </a:lnTo>
                <a:lnTo>
                  <a:pt x="194" y="226"/>
                </a:lnTo>
                <a:lnTo>
                  <a:pt x="197" y="241"/>
                </a:lnTo>
                <a:lnTo>
                  <a:pt x="288" y="166"/>
                </a:lnTo>
                <a:lnTo>
                  <a:pt x="193" y="48"/>
                </a:lnTo>
                <a:lnTo>
                  <a:pt x="81" y="138"/>
                </a:lnTo>
                <a:lnTo>
                  <a:pt x="80" y="138"/>
                </a:lnTo>
                <a:lnTo>
                  <a:pt x="79" y="140"/>
                </a:lnTo>
                <a:lnTo>
                  <a:pt x="66" y="146"/>
                </a:lnTo>
                <a:lnTo>
                  <a:pt x="51" y="149"/>
                </a:lnTo>
                <a:lnTo>
                  <a:pt x="34" y="148"/>
                </a:lnTo>
                <a:lnTo>
                  <a:pt x="17" y="140"/>
                </a:lnTo>
                <a:lnTo>
                  <a:pt x="6" y="127"/>
                </a:lnTo>
                <a:lnTo>
                  <a:pt x="0" y="112"/>
                </a:lnTo>
                <a:lnTo>
                  <a:pt x="0" y="97"/>
                </a:lnTo>
                <a:lnTo>
                  <a:pt x="7" y="85"/>
                </a:lnTo>
                <a:lnTo>
                  <a:pt x="16" y="76"/>
                </a:lnTo>
                <a:lnTo>
                  <a:pt x="28" y="70"/>
                </a:lnTo>
                <a:lnTo>
                  <a:pt x="42" y="68"/>
                </a:lnTo>
                <a:lnTo>
                  <a:pt x="57" y="70"/>
                </a:lnTo>
                <a:lnTo>
                  <a:pt x="71" y="77"/>
                </a:lnTo>
                <a:lnTo>
                  <a:pt x="81" y="86"/>
                </a:lnTo>
                <a:lnTo>
                  <a:pt x="89" y="98"/>
                </a:lnTo>
                <a:lnTo>
                  <a:pt x="92" y="112"/>
                </a:lnTo>
                <a:lnTo>
                  <a:pt x="185" y="36"/>
                </a:lnTo>
                <a:lnTo>
                  <a:pt x="199" y="25"/>
                </a:lnTo>
                <a:lnTo>
                  <a:pt x="215" y="11"/>
                </a:lnTo>
                <a:lnTo>
                  <a:pt x="222" y="6"/>
                </a:lnTo>
                <a:lnTo>
                  <a:pt x="229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Freeform 54">
            <a:extLst>
              <a:ext uri="{FF2B5EF4-FFF2-40B4-BE49-F238E27FC236}">
                <a16:creationId xmlns:a16="http://schemas.microsoft.com/office/drawing/2014/main" id="{3BBF435F-DF90-4595-87B2-D39D2553ED8B}"/>
              </a:ext>
            </a:extLst>
          </p:cNvPr>
          <p:cNvSpPr>
            <a:spLocks noEditPoints="1"/>
          </p:cNvSpPr>
          <p:nvPr/>
        </p:nvSpPr>
        <p:spPr bwMode="auto">
          <a:xfrm rot="19322389">
            <a:off x="8836568" y="37082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Freeform 47">
            <a:extLst>
              <a:ext uri="{FF2B5EF4-FFF2-40B4-BE49-F238E27FC236}">
                <a16:creationId xmlns:a16="http://schemas.microsoft.com/office/drawing/2014/main" id="{9346BDE4-C2B8-47A2-8256-37A2D4FE6A4E}"/>
              </a:ext>
            </a:extLst>
          </p:cNvPr>
          <p:cNvSpPr>
            <a:spLocks/>
          </p:cNvSpPr>
          <p:nvPr/>
        </p:nvSpPr>
        <p:spPr bwMode="auto">
          <a:xfrm rot="3259799">
            <a:off x="9799395" y="1068977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Freeform 46">
            <a:extLst>
              <a:ext uri="{FF2B5EF4-FFF2-40B4-BE49-F238E27FC236}">
                <a16:creationId xmlns:a16="http://schemas.microsoft.com/office/drawing/2014/main" id="{4D82F1A6-10D7-4384-8B6E-CC8268BCAE34}"/>
              </a:ext>
            </a:extLst>
          </p:cNvPr>
          <p:cNvSpPr>
            <a:spLocks noEditPoints="1"/>
          </p:cNvSpPr>
          <p:nvPr/>
        </p:nvSpPr>
        <p:spPr bwMode="auto">
          <a:xfrm rot="14031825">
            <a:off x="10584311" y="745837"/>
            <a:ext cx="162647" cy="258714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Freeform 497">
            <a:extLst>
              <a:ext uri="{FF2B5EF4-FFF2-40B4-BE49-F238E27FC236}">
                <a16:creationId xmlns:a16="http://schemas.microsoft.com/office/drawing/2014/main" id="{F4890F32-D5E4-48F4-8DF4-CF98F31DFA9F}"/>
              </a:ext>
            </a:extLst>
          </p:cNvPr>
          <p:cNvSpPr>
            <a:spLocks/>
          </p:cNvSpPr>
          <p:nvPr/>
        </p:nvSpPr>
        <p:spPr bwMode="auto">
          <a:xfrm>
            <a:off x="10274048" y="1661966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Freeform 37">
            <a:extLst>
              <a:ext uri="{FF2B5EF4-FFF2-40B4-BE49-F238E27FC236}">
                <a16:creationId xmlns:a16="http://schemas.microsoft.com/office/drawing/2014/main" id="{C118D66E-E06F-40A4-9EAE-45D48DE886B5}"/>
              </a:ext>
            </a:extLst>
          </p:cNvPr>
          <p:cNvSpPr>
            <a:spLocks noEditPoints="1"/>
          </p:cNvSpPr>
          <p:nvPr/>
        </p:nvSpPr>
        <p:spPr bwMode="auto">
          <a:xfrm rot="4950700">
            <a:off x="10879557" y="2280636"/>
            <a:ext cx="430213" cy="538163"/>
          </a:xfrm>
          <a:custGeom>
            <a:avLst/>
            <a:gdLst>
              <a:gd name="T0" fmla="*/ 147 w 271"/>
              <a:gd name="T1" fmla="*/ 22 h 339"/>
              <a:gd name="T2" fmla="*/ 21 w 271"/>
              <a:gd name="T3" fmla="*/ 109 h 339"/>
              <a:gd name="T4" fmla="*/ 34 w 271"/>
              <a:gd name="T5" fmla="*/ 127 h 339"/>
              <a:gd name="T6" fmla="*/ 160 w 271"/>
              <a:gd name="T7" fmla="*/ 42 h 339"/>
              <a:gd name="T8" fmla="*/ 147 w 271"/>
              <a:gd name="T9" fmla="*/ 22 h 339"/>
              <a:gd name="T10" fmla="*/ 148 w 271"/>
              <a:gd name="T11" fmla="*/ 0 h 339"/>
              <a:gd name="T12" fmla="*/ 155 w 271"/>
              <a:gd name="T13" fmla="*/ 8 h 339"/>
              <a:gd name="T14" fmla="*/ 159 w 271"/>
              <a:gd name="T15" fmla="*/ 16 h 339"/>
              <a:gd name="T16" fmla="*/ 170 w 271"/>
              <a:gd name="T17" fmla="*/ 33 h 339"/>
              <a:gd name="T18" fmla="*/ 181 w 271"/>
              <a:gd name="T19" fmla="*/ 48 h 339"/>
              <a:gd name="T20" fmla="*/ 262 w 271"/>
              <a:gd name="T21" fmla="*/ 167 h 339"/>
              <a:gd name="T22" fmla="*/ 263 w 271"/>
              <a:gd name="T23" fmla="*/ 169 h 339"/>
              <a:gd name="T24" fmla="*/ 263 w 271"/>
              <a:gd name="T25" fmla="*/ 170 h 339"/>
              <a:gd name="T26" fmla="*/ 270 w 271"/>
              <a:gd name="T27" fmla="*/ 183 h 339"/>
              <a:gd name="T28" fmla="*/ 271 w 271"/>
              <a:gd name="T29" fmla="*/ 199 h 339"/>
              <a:gd name="T30" fmla="*/ 267 w 271"/>
              <a:gd name="T31" fmla="*/ 215 h 339"/>
              <a:gd name="T32" fmla="*/ 258 w 271"/>
              <a:gd name="T33" fmla="*/ 230 h 339"/>
              <a:gd name="T34" fmla="*/ 245 w 271"/>
              <a:gd name="T35" fmla="*/ 241 h 339"/>
              <a:gd name="T36" fmla="*/ 229 w 271"/>
              <a:gd name="T37" fmla="*/ 246 h 339"/>
              <a:gd name="T38" fmla="*/ 214 w 271"/>
              <a:gd name="T39" fmla="*/ 243 h 339"/>
              <a:gd name="T40" fmla="*/ 202 w 271"/>
              <a:gd name="T41" fmla="*/ 237 h 339"/>
              <a:gd name="T42" fmla="*/ 194 w 271"/>
              <a:gd name="T43" fmla="*/ 226 h 339"/>
              <a:gd name="T44" fmla="*/ 190 w 271"/>
              <a:gd name="T45" fmla="*/ 215 h 339"/>
              <a:gd name="T46" fmla="*/ 189 w 271"/>
              <a:gd name="T47" fmla="*/ 200 h 339"/>
              <a:gd name="T48" fmla="*/ 193 w 271"/>
              <a:gd name="T49" fmla="*/ 186 h 339"/>
              <a:gd name="T50" fmla="*/ 200 w 271"/>
              <a:gd name="T51" fmla="*/ 173 h 339"/>
              <a:gd name="T52" fmla="*/ 211 w 271"/>
              <a:gd name="T53" fmla="*/ 162 h 339"/>
              <a:gd name="T54" fmla="*/ 223 w 271"/>
              <a:gd name="T55" fmla="*/ 156 h 339"/>
              <a:gd name="T56" fmla="*/ 237 w 271"/>
              <a:gd name="T57" fmla="*/ 154 h 339"/>
              <a:gd name="T58" fmla="*/ 170 w 271"/>
              <a:gd name="T59" fmla="*/ 56 h 339"/>
              <a:gd name="T60" fmla="*/ 45 w 271"/>
              <a:gd name="T61" fmla="*/ 143 h 339"/>
              <a:gd name="T62" fmla="*/ 126 w 271"/>
              <a:gd name="T63" fmla="*/ 260 h 339"/>
              <a:gd name="T64" fmla="*/ 126 w 271"/>
              <a:gd name="T65" fmla="*/ 262 h 339"/>
              <a:gd name="T66" fmla="*/ 126 w 271"/>
              <a:gd name="T67" fmla="*/ 263 h 339"/>
              <a:gd name="T68" fmla="*/ 132 w 271"/>
              <a:gd name="T69" fmla="*/ 276 h 339"/>
              <a:gd name="T70" fmla="*/ 134 w 271"/>
              <a:gd name="T71" fmla="*/ 292 h 339"/>
              <a:gd name="T72" fmla="*/ 130 w 271"/>
              <a:gd name="T73" fmla="*/ 308 h 339"/>
              <a:gd name="T74" fmla="*/ 121 w 271"/>
              <a:gd name="T75" fmla="*/ 325 h 339"/>
              <a:gd name="T76" fmla="*/ 108 w 271"/>
              <a:gd name="T77" fmla="*/ 335 h 339"/>
              <a:gd name="T78" fmla="*/ 92 w 271"/>
              <a:gd name="T79" fmla="*/ 339 h 339"/>
              <a:gd name="T80" fmla="*/ 76 w 271"/>
              <a:gd name="T81" fmla="*/ 338 h 339"/>
              <a:gd name="T82" fmla="*/ 66 w 271"/>
              <a:gd name="T83" fmla="*/ 330 h 339"/>
              <a:gd name="T84" fmla="*/ 58 w 271"/>
              <a:gd name="T85" fmla="*/ 321 h 339"/>
              <a:gd name="T86" fmla="*/ 53 w 271"/>
              <a:gd name="T87" fmla="*/ 308 h 339"/>
              <a:gd name="T88" fmla="*/ 53 w 271"/>
              <a:gd name="T89" fmla="*/ 293 h 339"/>
              <a:gd name="T90" fmla="*/ 55 w 271"/>
              <a:gd name="T91" fmla="*/ 279 h 339"/>
              <a:gd name="T92" fmla="*/ 63 w 271"/>
              <a:gd name="T93" fmla="*/ 266 h 339"/>
              <a:gd name="T94" fmla="*/ 74 w 271"/>
              <a:gd name="T95" fmla="*/ 255 h 339"/>
              <a:gd name="T96" fmla="*/ 85 w 271"/>
              <a:gd name="T97" fmla="*/ 250 h 339"/>
              <a:gd name="T98" fmla="*/ 100 w 271"/>
              <a:gd name="T99" fmla="*/ 247 h 339"/>
              <a:gd name="T100" fmla="*/ 33 w 271"/>
              <a:gd name="T101" fmla="*/ 149 h 339"/>
              <a:gd name="T102" fmla="*/ 22 w 271"/>
              <a:gd name="T103" fmla="*/ 133 h 339"/>
              <a:gd name="T104" fmla="*/ 11 w 271"/>
              <a:gd name="T105" fmla="*/ 116 h 339"/>
              <a:gd name="T106" fmla="*/ 5 w 271"/>
              <a:gd name="T107" fmla="*/ 110 h 339"/>
              <a:gd name="T108" fmla="*/ 0 w 271"/>
              <a:gd name="T109" fmla="*/ 101 h 339"/>
              <a:gd name="T110" fmla="*/ 148 w 271"/>
              <a:gd name="T111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1" h="339">
                <a:moveTo>
                  <a:pt x="147" y="22"/>
                </a:moveTo>
                <a:lnTo>
                  <a:pt x="21" y="109"/>
                </a:lnTo>
                <a:lnTo>
                  <a:pt x="34" y="127"/>
                </a:lnTo>
                <a:lnTo>
                  <a:pt x="160" y="42"/>
                </a:lnTo>
                <a:lnTo>
                  <a:pt x="147" y="22"/>
                </a:lnTo>
                <a:close/>
                <a:moveTo>
                  <a:pt x="148" y="0"/>
                </a:moveTo>
                <a:lnTo>
                  <a:pt x="155" y="8"/>
                </a:lnTo>
                <a:lnTo>
                  <a:pt x="159" y="16"/>
                </a:lnTo>
                <a:lnTo>
                  <a:pt x="170" y="33"/>
                </a:lnTo>
                <a:lnTo>
                  <a:pt x="181" y="48"/>
                </a:lnTo>
                <a:lnTo>
                  <a:pt x="262" y="167"/>
                </a:lnTo>
                <a:lnTo>
                  <a:pt x="263" y="169"/>
                </a:lnTo>
                <a:lnTo>
                  <a:pt x="263" y="170"/>
                </a:lnTo>
                <a:lnTo>
                  <a:pt x="270" y="183"/>
                </a:lnTo>
                <a:lnTo>
                  <a:pt x="271" y="199"/>
                </a:lnTo>
                <a:lnTo>
                  <a:pt x="267" y="215"/>
                </a:lnTo>
                <a:lnTo>
                  <a:pt x="258" y="230"/>
                </a:lnTo>
                <a:lnTo>
                  <a:pt x="245" y="241"/>
                </a:lnTo>
                <a:lnTo>
                  <a:pt x="229" y="246"/>
                </a:lnTo>
                <a:lnTo>
                  <a:pt x="214" y="243"/>
                </a:lnTo>
                <a:lnTo>
                  <a:pt x="202" y="237"/>
                </a:lnTo>
                <a:lnTo>
                  <a:pt x="194" y="226"/>
                </a:lnTo>
                <a:lnTo>
                  <a:pt x="190" y="215"/>
                </a:lnTo>
                <a:lnTo>
                  <a:pt x="189" y="200"/>
                </a:lnTo>
                <a:lnTo>
                  <a:pt x="193" y="186"/>
                </a:lnTo>
                <a:lnTo>
                  <a:pt x="200" y="173"/>
                </a:lnTo>
                <a:lnTo>
                  <a:pt x="211" y="162"/>
                </a:lnTo>
                <a:lnTo>
                  <a:pt x="223" y="156"/>
                </a:lnTo>
                <a:lnTo>
                  <a:pt x="237" y="154"/>
                </a:lnTo>
                <a:lnTo>
                  <a:pt x="170" y="56"/>
                </a:lnTo>
                <a:lnTo>
                  <a:pt x="45" y="143"/>
                </a:lnTo>
                <a:lnTo>
                  <a:pt x="126" y="260"/>
                </a:lnTo>
                <a:lnTo>
                  <a:pt x="126" y="262"/>
                </a:lnTo>
                <a:lnTo>
                  <a:pt x="126" y="263"/>
                </a:lnTo>
                <a:lnTo>
                  <a:pt x="132" y="276"/>
                </a:lnTo>
                <a:lnTo>
                  <a:pt x="134" y="292"/>
                </a:lnTo>
                <a:lnTo>
                  <a:pt x="130" y="308"/>
                </a:lnTo>
                <a:lnTo>
                  <a:pt x="121" y="325"/>
                </a:lnTo>
                <a:lnTo>
                  <a:pt x="108" y="335"/>
                </a:lnTo>
                <a:lnTo>
                  <a:pt x="92" y="339"/>
                </a:lnTo>
                <a:lnTo>
                  <a:pt x="76" y="338"/>
                </a:lnTo>
                <a:lnTo>
                  <a:pt x="66" y="330"/>
                </a:lnTo>
                <a:lnTo>
                  <a:pt x="58" y="321"/>
                </a:lnTo>
                <a:lnTo>
                  <a:pt x="53" y="308"/>
                </a:lnTo>
                <a:lnTo>
                  <a:pt x="53" y="293"/>
                </a:lnTo>
                <a:lnTo>
                  <a:pt x="55" y="279"/>
                </a:lnTo>
                <a:lnTo>
                  <a:pt x="63" y="266"/>
                </a:lnTo>
                <a:lnTo>
                  <a:pt x="74" y="255"/>
                </a:lnTo>
                <a:lnTo>
                  <a:pt x="85" y="250"/>
                </a:lnTo>
                <a:lnTo>
                  <a:pt x="100" y="247"/>
                </a:lnTo>
                <a:lnTo>
                  <a:pt x="33" y="149"/>
                </a:lnTo>
                <a:lnTo>
                  <a:pt x="22" y="133"/>
                </a:lnTo>
                <a:lnTo>
                  <a:pt x="11" y="116"/>
                </a:lnTo>
                <a:lnTo>
                  <a:pt x="5" y="110"/>
                </a:lnTo>
                <a:lnTo>
                  <a:pt x="0" y="101"/>
                </a:lnTo>
                <a:lnTo>
                  <a:pt x="148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150">
            <a:extLst>
              <a:ext uri="{FF2B5EF4-FFF2-40B4-BE49-F238E27FC236}">
                <a16:creationId xmlns:a16="http://schemas.microsoft.com/office/drawing/2014/main" id="{E37D17F9-4729-4250-B26B-DEC17E014F70}"/>
              </a:ext>
            </a:extLst>
          </p:cNvPr>
          <p:cNvSpPr>
            <a:spLocks noEditPoints="1"/>
          </p:cNvSpPr>
          <p:nvPr/>
        </p:nvSpPr>
        <p:spPr bwMode="auto">
          <a:xfrm rot="21230936">
            <a:off x="10812189" y="1536996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Freeform 46">
            <a:extLst>
              <a:ext uri="{FF2B5EF4-FFF2-40B4-BE49-F238E27FC236}">
                <a16:creationId xmlns:a16="http://schemas.microsoft.com/office/drawing/2014/main" id="{8BE25DE0-0F40-43DE-B97C-498139E99E7C}"/>
              </a:ext>
            </a:extLst>
          </p:cNvPr>
          <p:cNvSpPr>
            <a:spLocks noEditPoints="1"/>
          </p:cNvSpPr>
          <p:nvPr/>
        </p:nvSpPr>
        <p:spPr bwMode="auto">
          <a:xfrm rot="14031825">
            <a:off x="11530531" y="2491128"/>
            <a:ext cx="407722" cy="556425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Freeform 497">
            <a:extLst>
              <a:ext uri="{FF2B5EF4-FFF2-40B4-BE49-F238E27FC236}">
                <a16:creationId xmlns:a16="http://schemas.microsoft.com/office/drawing/2014/main" id="{8C3324C0-BFDE-4877-953E-A944FFEE86A3}"/>
              </a:ext>
            </a:extLst>
          </p:cNvPr>
          <p:cNvSpPr>
            <a:spLocks/>
          </p:cNvSpPr>
          <p:nvPr/>
        </p:nvSpPr>
        <p:spPr bwMode="auto">
          <a:xfrm rot="1694646">
            <a:off x="11891946" y="3039650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9824008-A7EE-4B54-8752-48ECD9168D36}"/>
              </a:ext>
            </a:extLst>
          </p:cNvPr>
          <p:cNvCxnSpPr/>
          <p:nvPr/>
        </p:nvCxnSpPr>
        <p:spPr>
          <a:xfrm>
            <a:off x="-351267" y="4706995"/>
            <a:ext cx="2545815" cy="254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B399885-17A4-4F30-8955-1BCFBE11AC46}"/>
              </a:ext>
            </a:extLst>
          </p:cNvPr>
          <p:cNvCxnSpPr/>
          <p:nvPr/>
        </p:nvCxnSpPr>
        <p:spPr>
          <a:xfrm>
            <a:off x="-533718" y="4706995"/>
            <a:ext cx="2637855" cy="2637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54EE952-BC99-46D8-8679-29BF410736C4}"/>
              </a:ext>
            </a:extLst>
          </p:cNvPr>
          <p:cNvCxnSpPr/>
          <p:nvPr/>
        </p:nvCxnSpPr>
        <p:spPr>
          <a:xfrm>
            <a:off x="-623870" y="4799294"/>
            <a:ext cx="2641075" cy="2641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75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57767" y="615172"/>
            <a:ext cx="2545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6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CONTENTS</a:t>
            </a:r>
            <a:endParaRPr lang="ko-KR" altLang="en-US" sz="2400" spc="6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383627" y="1104424"/>
            <a:ext cx="2487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0"/>
          <p:cNvSpPr>
            <a:spLocks noEditPoints="1"/>
          </p:cNvSpPr>
          <p:nvPr/>
        </p:nvSpPr>
        <p:spPr bwMode="auto">
          <a:xfrm rot="19588219">
            <a:off x="358154" y="163320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164051" y="1389459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Outline</a:t>
            </a:r>
            <a:endParaRPr lang="ko-KR" altLang="en-US" sz="2000" b="1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56692" y="2833512"/>
            <a:ext cx="1152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Design</a:t>
            </a:r>
            <a:endParaRPr lang="ko-KR" altLang="en-US" sz="2000" b="1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64051" y="5395775"/>
            <a:ext cx="966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300">
                <a:latin typeface="-윤고딕310" panose="02030504000101010101" pitchFamily="18" charset="-127"/>
                <a:ea typeface="-윤고딕310" panose="02030504000101010101" pitchFamily="18" charset="-127"/>
              </a:rPr>
              <a:t>Demo</a:t>
            </a:r>
            <a:endParaRPr lang="ko-KR" altLang="en-US" sz="2000" b="1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-351267" y="4706995"/>
            <a:ext cx="2545815" cy="254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533718" y="4706995"/>
            <a:ext cx="2637855" cy="2637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-623870" y="4799294"/>
            <a:ext cx="2641075" cy="2641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cxnSpLocks/>
          </p:cNvCxnSpPr>
          <p:nvPr/>
        </p:nvCxnSpPr>
        <p:spPr>
          <a:xfrm>
            <a:off x="2878072" y="1104424"/>
            <a:ext cx="0" cy="5236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47"/>
          <p:cNvSpPr>
            <a:spLocks/>
          </p:cNvSpPr>
          <p:nvPr/>
        </p:nvSpPr>
        <p:spPr bwMode="auto">
          <a:xfrm rot="3259799">
            <a:off x="2527865" y="1260108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0" name="Freeform 47"/>
          <p:cNvSpPr>
            <a:spLocks/>
          </p:cNvSpPr>
          <p:nvPr/>
        </p:nvSpPr>
        <p:spPr bwMode="auto">
          <a:xfrm rot="3259799">
            <a:off x="2529753" y="2645549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 rot="3259799">
            <a:off x="2654557" y="5217722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9128974" y="-182451"/>
            <a:ext cx="3080197" cy="3080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8946523" y="-182451"/>
            <a:ext cx="3262648" cy="3262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8856371" y="-90152"/>
            <a:ext cx="3352800" cy="335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8673920" y="-90152"/>
            <a:ext cx="3535251" cy="3535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8500056" y="-81565"/>
            <a:ext cx="3709115" cy="370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5"/>
          <p:cNvSpPr>
            <a:spLocks noEditPoints="1"/>
          </p:cNvSpPr>
          <p:nvPr/>
        </p:nvSpPr>
        <p:spPr bwMode="auto">
          <a:xfrm rot="1185559">
            <a:off x="9747570" y="456303"/>
            <a:ext cx="544513" cy="441325"/>
          </a:xfrm>
          <a:custGeom>
            <a:avLst/>
            <a:gdLst>
              <a:gd name="T0" fmla="*/ 224 w 343"/>
              <a:gd name="T1" fmla="*/ 22 h 278"/>
              <a:gd name="T2" fmla="*/ 207 w 343"/>
              <a:gd name="T3" fmla="*/ 36 h 278"/>
              <a:gd name="T4" fmla="*/ 303 w 343"/>
              <a:gd name="T5" fmla="*/ 154 h 278"/>
              <a:gd name="T6" fmla="*/ 321 w 343"/>
              <a:gd name="T7" fmla="*/ 140 h 278"/>
              <a:gd name="T8" fmla="*/ 224 w 343"/>
              <a:gd name="T9" fmla="*/ 22 h 278"/>
              <a:gd name="T10" fmla="*/ 229 w 343"/>
              <a:gd name="T11" fmla="*/ 0 h 278"/>
              <a:gd name="T12" fmla="*/ 343 w 343"/>
              <a:gd name="T13" fmla="*/ 138 h 278"/>
              <a:gd name="T14" fmla="*/ 335 w 343"/>
              <a:gd name="T15" fmla="*/ 145 h 278"/>
              <a:gd name="T16" fmla="*/ 329 w 343"/>
              <a:gd name="T17" fmla="*/ 150 h 278"/>
              <a:gd name="T18" fmla="*/ 313 w 343"/>
              <a:gd name="T19" fmla="*/ 163 h 278"/>
              <a:gd name="T20" fmla="*/ 297 w 343"/>
              <a:gd name="T21" fmla="*/ 175 h 278"/>
              <a:gd name="T22" fmla="*/ 186 w 343"/>
              <a:gd name="T23" fmla="*/ 267 h 278"/>
              <a:gd name="T24" fmla="*/ 185 w 343"/>
              <a:gd name="T25" fmla="*/ 268 h 278"/>
              <a:gd name="T26" fmla="*/ 184 w 343"/>
              <a:gd name="T27" fmla="*/ 268 h 278"/>
              <a:gd name="T28" fmla="*/ 170 w 343"/>
              <a:gd name="T29" fmla="*/ 275 h 278"/>
              <a:gd name="T30" fmla="*/ 156 w 343"/>
              <a:gd name="T31" fmla="*/ 278 h 278"/>
              <a:gd name="T32" fmla="*/ 139 w 343"/>
              <a:gd name="T33" fmla="*/ 276 h 278"/>
              <a:gd name="T34" fmla="*/ 122 w 343"/>
              <a:gd name="T35" fmla="*/ 268 h 278"/>
              <a:gd name="T36" fmla="*/ 110 w 343"/>
              <a:gd name="T37" fmla="*/ 256 h 278"/>
              <a:gd name="T38" fmla="*/ 105 w 343"/>
              <a:gd name="T39" fmla="*/ 241 h 278"/>
              <a:gd name="T40" fmla="*/ 106 w 343"/>
              <a:gd name="T41" fmla="*/ 225 h 278"/>
              <a:gd name="T42" fmla="*/ 112 w 343"/>
              <a:gd name="T43" fmla="*/ 213 h 278"/>
              <a:gd name="T44" fmla="*/ 121 w 343"/>
              <a:gd name="T45" fmla="*/ 204 h 278"/>
              <a:gd name="T46" fmla="*/ 132 w 343"/>
              <a:gd name="T47" fmla="*/ 199 h 278"/>
              <a:gd name="T48" fmla="*/ 147 w 343"/>
              <a:gd name="T49" fmla="*/ 197 h 278"/>
              <a:gd name="T50" fmla="*/ 161 w 343"/>
              <a:gd name="T51" fmla="*/ 199 h 278"/>
              <a:gd name="T52" fmla="*/ 176 w 343"/>
              <a:gd name="T53" fmla="*/ 205 h 278"/>
              <a:gd name="T54" fmla="*/ 186 w 343"/>
              <a:gd name="T55" fmla="*/ 214 h 278"/>
              <a:gd name="T56" fmla="*/ 194 w 343"/>
              <a:gd name="T57" fmla="*/ 226 h 278"/>
              <a:gd name="T58" fmla="*/ 197 w 343"/>
              <a:gd name="T59" fmla="*/ 241 h 278"/>
              <a:gd name="T60" fmla="*/ 288 w 343"/>
              <a:gd name="T61" fmla="*/ 166 h 278"/>
              <a:gd name="T62" fmla="*/ 193 w 343"/>
              <a:gd name="T63" fmla="*/ 48 h 278"/>
              <a:gd name="T64" fmla="*/ 81 w 343"/>
              <a:gd name="T65" fmla="*/ 138 h 278"/>
              <a:gd name="T66" fmla="*/ 80 w 343"/>
              <a:gd name="T67" fmla="*/ 138 h 278"/>
              <a:gd name="T68" fmla="*/ 79 w 343"/>
              <a:gd name="T69" fmla="*/ 140 h 278"/>
              <a:gd name="T70" fmla="*/ 66 w 343"/>
              <a:gd name="T71" fmla="*/ 146 h 278"/>
              <a:gd name="T72" fmla="*/ 51 w 343"/>
              <a:gd name="T73" fmla="*/ 149 h 278"/>
              <a:gd name="T74" fmla="*/ 34 w 343"/>
              <a:gd name="T75" fmla="*/ 148 h 278"/>
              <a:gd name="T76" fmla="*/ 17 w 343"/>
              <a:gd name="T77" fmla="*/ 140 h 278"/>
              <a:gd name="T78" fmla="*/ 6 w 343"/>
              <a:gd name="T79" fmla="*/ 127 h 278"/>
              <a:gd name="T80" fmla="*/ 0 w 343"/>
              <a:gd name="T81" fmla="*/ 112 h 278"/>
              <a:gd name="T82" fmla="*/ 0 w 343"/>
              <a:gd name="T83" fmla="*/ 97 h 278"/>
              <a:gd name="T84" fmla="*/ 7 w 343"/>
              <a:gd name="T85" fmla="*/ 85 h 278"/>
              <a:gd name="T86" fmla="*/ 16 w 343"/>
              <a:gd name="T87" fmla="*/ 76 h 278"/>
              <a:gd name="T88" fmla="*/ 28 w 343"/>
              <a:gd name="T89" fmla="*/ 70 h 278"/>
              <a:gd name="T90" fmla="*/ 42 w 343"/>
              <a:gd name="T91" fmla="*/ 68 h 278"/>
              <a:gd name="T92" fmla="*/ 57 w 343"/>
              <a:gd name="T93" fmla="*/ 70 h 278"/>
              <a:gd name="T94" fmla="*/ 71 w 343"/>
              <a:gd name="T95" fmla="*/ 77 h 278"/>
              <a:gd name="T96" fmla="*/ 81 w 343"/>
              <a:gd name="T97" fmla="*/ 86 h 278"/>
              <a:gd name="T98" fmla="*/ 89 w 343"/>
              <a:gd name="T99" fmla="*/ 98 h 278"/>
              <a:gd name="T100" fmla="*/ 92 w 343"/>
              <a:gd name="T101" fmla="*/ 112 h 278"/>
              <a:gd name="T102" fmla="*/ 185 w 343"/>
              <a:gd name="T103" fmla="*/ 36 h 278"/>
              <a:gd name="T104" fmla="*/ 199 w 343"/>
              <a:gd name="T105" fmla="*/ 25 h 278"/>
              <a:gd name="T106" fmla="*/ 215 w 343"/>
              <a:gd name="T107" fmla="*/ 11 h 278"/>
              <a:gd name="T108" fmla="*/ 222 w 343"/>
              <a:gd name="T109" fmla="*/ 6 h 278"/>
              <a:gd name="T110" fmla="*/ 229 w 343"/>
              <a:gd name="T111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" h="278">
                <a:moveTo>
                  <a:pt x="224" y="22"/>
                </a:moveTo>
                <a:lnTo>
                  <a:pt x="207" y="36"/>
                </a:lnTo>
                <a:lnTo>
                  <a:pt x="303" y="154"/>
                </a:lnTo>
                <a:lnTo>
                  <a:pt x="321" y="140"/>
                </a:lnTo>
                <a:lnTo>
                  <a:pt x="224" y="22"/>
                </a:lnTo>
                <a:close/>
                <a:moveTo>
                  <a:pt x="229" y="0"/>
                </a:moveTo>
                <a:lnTo>
                  <a:pt x="343" y="138"/>
                </a:lnTo>
                <a:lnTo>
                  <a:pt x="335" y="145"/>
                </a:lnTo>
                <a:lnTo>
                  <a:pt x="329" y="150"/>
                </a:lnTo>
                <a:lnTo>
                  <a:pt x="313" y="163"/>
                </a:lnTo>
                <a:lnTo>
                  <a:pt x="297" y="175"/>
                </a:lnTo>
                <a:lnTo>
                  <a:pt x="186" y="267"/>
                </a:lnTo>
                <a:lnTo>
                  <a:pt x="185" y="268"/>
                </a:lnTo>
                <a:lnTo>
                  <a:pt x="184" y="268"/>
                </a:lnTo>
                <a:lnTo>
                  <a:pt x="170" y="275"/>
                </a:lnTo>
                <a:lnTo>
                  <a:pt x="156" y="278"/>
                </a:lnTo>
                <a:lnTo>
                  <a:pt x="139" y="276"/>
                </a:lnTo>
                <a:lnTo>
                  <a:pt x="122" y="268"/>
                </a:lnTo>
                <a:lnTo>
                  <a:pt x="110" y="256"/>
                </a:lnTo>
                <a:lnTo>
                  <a:pt x="105" y="241"/>
                </a:lnTo>
                <a:lnTo>
                  <a:pt x="106" y="225"/>
                </a:lnTo>
                <a:lnTo>
                  <a:pt x="112" y="213"/>
                </a:lnTo>
                <a:lnTo>
                  <a:pt x="121" y="204"/>
                </a:lnTo>
                <a:lnTo>
                  <a:pt x="132" y="199"/>
                </a:lnTo>
                <a:lnTo>
                  <a:pt x="147" y="197"/>
                </a:lnTo>
                <a:lnTo>
                  <a:pt x="161" y="199"/>
                </a:lnTo>
                <a:lnTo>
                  <a:pt x="176" y="205"/>
                </a:lnTo>
                <a:lnTo>
                  <a:pt x="186" y="214"/>
                </a:lnTo>
                <a:lnTo>
                  <a:pt x="194" y="226"/>
                </a:lnTo>
                <a:lnTo>
                  <a:pt x="197" y="241"/>
                </a:lnTo>
                <a:lnTo>
                  <a:pt x="288" y="166"/>
                </a:lnTo>
                <a:lnTo>
                  <a:pt x="193" y="48"/>
                </a:lnTo>
                <a:lnTo>
                  <a:pt x="81" y="138"/>
                </a:lnTo>
                <a:lnTo>
                  <a:pt x="80" y="138"/>
                </a:lnTo>
                <a:lnTo>
                  <a:pt x="79" y="140"/>
                </a:lnTo>
                <a:lnTo>
                  <a:pt x="66" y="146"/>
                </a:lnTo>
                <a:lnTo>
                  <a:pt x="51" y="149"/>
                </a:lnTo>
                <a:lnTo>
                  <a:pt x="34" y="148"/>
                </a:lnTo>
                <a:lnTo>
                  <a:pt x="17" y="140"/>
                </a:lnTo>
                <a:lnTo>
                  <a:pt x="6" y="127"/>
                </a:lnTo>
                <a:lnTo>
                  <a:pt x="0" y="112"/>
                </a:lnTo>
                <a:lnTo>
                  <a:pt x="0" y="97"/>
                </a:lnTo>
                <a:lnTo>
                  <a:pt x="7" y="85"/>
                </a:lnTo>
                <a:lnTo>
                  <a:pt x="16" y="76"/>
                </a:lnTo>
                <a:lnTo>
                  <a:pt x="28" y="70"/>
                </a:lnTo>
                <a:lnTo>
                  <a:pt x="42" y="68"/>
                </a:lnTo>
                <a:lnTo>
                  <a:pt x="57" y="70"/>
                </a:lnTo>
                <a:lnTo>
                  <a:pt x="71" y="77"/>
                </a:lnTo>
                <a:lnTo>
                  <a:pt x="81" y="86"/>
                </a:lnTo>
                <a:lnTo>
                  <a:pt x="89" y="98"/>
                </a:lnTo>
                <a:lnTo>
                  <a:pt x="92" y="112"/>
                </a:lnTo>
                <a:lnTo>
                  <a:pt x="185" y="36"/>
                </a:lnTo>
                <a:lnTo>
                  <a:pt x="199" y="25"/>
                </a:lnTo>
                <a:lnTo>
                  <a:pt x="215" y="11"/>
                </a:lnTo>
                <a:lnTo>
                  <a:pt x="222" y="6"/>
                </a:lnTo>
                <a:lnTo>
                  <a:pt x="229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Freeform 54"/>
          <p:cNvSpPr>
            <a:spLocks noEditPoints="1"/>
          </p:cNvSpPr>
          <p:nvPr/>
        </p:nvSpPr>
        <p:spPr bwMode="auto">
          <a:xfrm rot="19322389">
            <a:off x="8836568" y="37082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47"/>
          <p:cNvSpPr>
            <a:spLocks/>
          </p:cNvSpPr>
          <p:nvPr/>
        </p:nvSpPr>
        <p:spPr bwMode="auto">
          <a:xfrm rot="3259799">
            <a:off x="9799395" y="1068977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Freeform 46"/>
          <p:cNvSpPr>
            <a:spLocks noEditPoints="1"/>
          </p:cNvSpPr>
          <p:nvPr/>
        </p:nvSpPr>
        <p:spPr bwMode="auto">
          <a:xfrm rot="14031825">
            <a:off x="10584311" y="745837"/>
            <a:ext cx="162647" cy="258714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Freeform 497"/>
          <p:cNvSpPr>
            <a:spLocks/>
          </p:cNvSpPr>
          <p:nvPr/>
        </p:nvSpPr>
        <p:spPr bwMode="auto">
          <a:xfrm>
            <a:off x="10274048" y="1661966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37"/>
          <p:cNvSpPr>
            <a:spLocks noEditPoints="1"/>
          </p:cNvSpPr>
          <p:nvPr/>
        </p:nvSpPr>
        <p:spPr bwMode="auto">
          <a:xfrm rot="4950700">
            <a:off x="10879557" y="2280636"/>
            <a:ext cx="430213" cy="538163"/>
          </a:xfrm>
          <a:custGeom>
            <a:avLst/>
            <a:gdLst>
              <a:gd name="T0" fmla="*/ 147 w 271"/>
              <a:gd name="T1" fmla="*/ 22 h 339"/>
              <a:gd name="T2" fmla="*/ 21 w 271"/>
              <a:gd name="T3" fmla="*/ 109 h 339"/>
              <a:gd name="T4" fmla="*/ 34 w 271"/>
              <a:gd name="T5" fmla="*/ 127 h 339"/>
              <a:gd name="T6" fmla="*/ 160 w 271"/>
              <a:gd name="T7" fmla="*/ 42 h 339"/>
              <a:gd name="T8" fmla="*/ 147 w 271"/>
              <a:gd name="T9" fmla="*/ 22 h 339"/>
              <a:gd name="T10" fmla="*/ 148 w 271"/>
              <a:gd name="T11" fmla="*/ 0 h 339"/>
              <a:gd name="T12" fmla="*/ 155 w 271"/>
              <a:gd name="T13" fmla="*/ 8 h 339"/>
              <a:gd name="T14" fmla="*/ 159 w 271"/>
              <a:gd name="T15" fmla="*/ 16 h 339"/>
              <a:gd name="T16" fmla="*/ 170 w 271"/>
              <a:gd name="T17" fmla="*/ 33 h 339"/>
              <a:gd name="T18" fmla="*/ 181 w 271"/>
              <a:gd name="T19" fmla="*/ 48 h 339"/>
              <a:gd name="T20" fmla="*/ 262 w 271"/>
              <a:gd name="T21" fmla="*/ 167 h 339"/>
              <a:gd name="T22" fmla="*/ 263 w 271"/>
              <a:gd name="T23" fmla="*/ 169 h 339"/>
              <a:gd name="T24" fmla="*/ 263 w 271"/>
              <a:gd name="T25" fmla="*/ 170 h 339"/>
              <a:gd name="T26" fmla="*/ 270 w 271"/>
              <a:gd name="T27" fmla="*/ 183 h 339"/>
              <a:gd name="T28" fmla="*/ 271 w 271"/>
              <a:gd name="T29" fmla="*/ 199 h 339"/>
              <a:gd name="T30" fmla="*/ 267 w 271"/>
              <a:gd name="T31" fmla="*/ 215 h 339"/>
              <a:gd name="T32" fmla="*/ 258 w 271"/>
              <a:gd name="T33" fmla="*/ 230 h 339"/>
              <a:gd name="T34" fmla="*/ 245 w 271"/>
              <a:gd name="T35" fmla="*/ 241 h 339"/>
              <a:gd name="T36" fmla="*/ 229 w 271"/>
              <a:gd name="T37" fmla="*/ 246 h 339"/>
              <a:gd name="T38" fmla="*/ 214 w 271"/>
              <a:gd name="T39" fmla="*/ 243 h 339"/>
              <a:gd name="T40" fmla="*/ 202 w 271"/>
              <a:gd name="T41" fmla="*/ 237 h 339"/>
              <a:gd name="T42" fmla="*/ 194 w 271"/>
              <a:gd name="T43" fmla="*/ 226 h 339"/>
              <a:gd name="T44" fmla="*/ 190 w 271"/>
              <a:gd name="T45" fmla="*/ 215 h 339"/>
              <a:gd name="T46" fmla="*/ 189 w 271"/>
              <a:gd name="T47" fmla="*/ 200 h 339"/>
              <a:gd name="T48" fmla="*/ 193 w 271"/>
              <a:gd name="T49" fmla="*/ 186 h 339"/>
              <a:gd name="T50" fmla="*/ 200 w 271"/>
              <a:gd name="T51" fmla="*/ 173 h 339"/>
              <a:gd name="T52" fmla="*/ 211 w 271"/>
              <a:gd name="T53" fmla="*/ 162 h 339"/>
              <a:gd name="T54" fmla="*/ 223 w 271"/>
              <a:gd name="T55" fmla="*/ 156 h 339"/>
              <a:gd name="T56" fmla="*/ 237 w 271"/>
              <a:gd name="T57" fmla="*/ 154 h 339"/>
              <a:gd name="T58" fmla="*/ 170 w 271"/>
              <a:gd name="T59" fmla="*/ 56 h 339"/>
              <a:gd name="T60" fmla="*/ 45 w 271"/>
              <a:gd name="T61" fmla="*/ 143 h 339"/>
              <a:gd name="T62" fmla="*/ 126 w 271"/>
              <a:gd name="T63" fmla="*/ 260 h 339"/>
              <a:gd name="T64" fmla="*/ 126 w 271"/>
              <a:gd name="T65" fmla="*/ 262 h 339"/>
              <a:gd name="T66" fmla="*/ 126 w 271"/>
              <a:gd name="T67" fmla="*/ 263 h 339"/>
              <a:gd name="T68" fmla="*/ 132 w 271"/>
              <a:gd name="T69" fmla="*/ 276 h 339"/>
              <a:gd name="T70" fmla="*/ 134 w 271"/>
              <a:gd name="T71" fmla="*/ 292 h 339"/>
              <a:gd name="T72" fmla="*/ 130 w 271"/>
              <a:gd name="T73" fmla="*/ 308 h 339"/>
              <a:gd name="T74" fmla="*/ 121 w 271"/>
              <a:gd name="T75" fmla="*/ 325 h 339"/>
              <a:gd name="T76" fmla="*/ 108 w 271"/>
              <a:gd name="T77" fmla="*/ 335 h 339"/>
              <a:gd name="T78" fmla="*/ 92 w 271"/>
              <a:gd name="T79" fmla="*/ 339 h 339"/>
              <a:gd name="T80" fmla="*/ 76 w 271"/>
              <a:gd name="T81" fmla="*/ 338 h 339"/>
              <a:gd name="T82" fmla="*/ 66 w 271"/>
              <a:gd name="T83" fmla="*/ 330 h 339"/>
              <a:gd name="T84" fmla="*/ 58 w 271"/>
              <a:gd name="T85" fmla="*/ 321 h 339"/>
              <a:gd name="T86" fmla="*/ 53 w 271"/>
              <a:gd name="T87" fmla="*/ 308 h 339"/>
              <a:gd name="T88" fmla="*/ 53 w 271"/>
              <a:gd name="T89" fmla="*/ 293 h 339"/>
              <a:gd name="T90" fmla="*/ 55 w 271"/>
              <a:gd name="T91" fmla="*/ 279 h 339"/>
              <a:gd name="T92" fmla="*/ 63 w 271"/>
              <a:gd name="T93" fmla="*/ 266 h 339"/>
              <a:gd name="T94" fmla="*/ 74 w 271"/>
              <a:gd name="T95" fmla="*/ 255 h 339"/>
              <a:gd name="T96" fmla="*/ 85 w 271"/>
              <a:gd name="T97" fmla="*/ 250 h 339"/>
              <a:gd name="T98" fmla="*/ 100 w 271"/>
              <a:gd name="T99" fmla="*/ 247 h 339"/>
              <a:gd name="T100" fmla="*/ 33 w 271"/>
              <a:gd name="T101" fmla="*/ 149 h 339"/>
              <a:gd name="T102" fmla="*/ 22 w 271"/>
              <a:gd name="T103" fmla="*/ 133 h 339"/>
              <a:gd name="T104" fmla="*/ 11 w 271"/>
              <a:gd name="T105" fmla="*/ 116 h 339"/>
              <a:gd name="T106" fmla="*/ 5 w 271"/>
              <a:gd name="T107" fmla="*/ 110 h 339"/>
              <a:gd name="T108" fmla="*/ 0 w 271"/>
              <a:gd name="T109" fmla="*/ 101 h 339"/>
              <a:gd name="T110" fmla="*/ 148 w 271"/>
              <a:gd name="T111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1" h="339">
                <a:moveTo>
                  <a:pt x="147" y="22"/>
                </a:moveTo>
                <a:lnTo>
                  <a:pt x="21" y="109"/>
                </a:lnTo>
                <a:lnTo>
                  <a:pt x="34" y="127"/>
                </a:lnTo>
                <a:lnTo>
                  <a:pt x="160" y="42"/>
                </a:lnTo>
                <a:lnTo>
                  <a:pt x="147" y="22"/>
                </a:lnTo>
                <a:close/>
                <a:moveTo>
                  <a:pt x="148" y="0"/>
                </a:moveTo>
                <a:lnTo>
                  <a:pt x="155" y="8"/>
                </a:lnTo>
                <a:lnTo>
                  <a:pt x="159" y="16"/>
                </a:lnTo>
                <a:lnTo>
                  <a:pt x="170" y="33"/>
                </a:lnTo>
                <a:lnTo>
                  <a:pt x="181" y="48"/>
                </a:lnTo>
                <a:lnTo>
                  <a:pt x="262" y="167"/>
                </a:lnTo>
                <a:lnTo>
                  <a:pt x="263" y="169"/>
                </a:lnTo>
                <a:lnTo>
                  <a:pt x="263" y="170"/>
                </a:lnTo>
                <a:lnTo>
                  <a:pt x="270" y="183"/>
                </a:lnTo>
                <a:lnTo>
                  <a:pt x="271" y="199"/>
                </a:lnTo>
                <a:lnTo>
                  <a:pt x="267" y="215"/>
                </a:lnTo>
                <a:lnTo>
                  <a:pt x="258" y="230"/>
                </a:lnTo>
                <a:lnTo>
                  <a:pt x="245" y="241"/>
                </a:lnTo>
                <a:lnTo>
                  <a:pt x="229" y="246"/>
                </a:lnTo>
                <a:lnTo>
                  <a:pt x="214" y="243"/>
                </a:lnTo>
                <a:lnTo>
                  <a:pt x="202" y="237"/>
                </a:lnTo>
                <a:lnTo>
                  <a:pt x="194" y="226"/>
                </a:lnTo>
                <a:lnTo>
                  <a:pt x="190" y="215"/>
                </a:lnTo>
                <a:lnTo>
                  <a:pt x="189" y="200"/>
                </a:lnTo>
                <a:lnTo>
                  <a:pt x="193" y="186"/>
                </a:lnTo>
                <a:lnTo>
                  <a:pt x="200" y="173"/>
                </a:lnTo>
                <a:lnTo>
                  <a:pt x="211" y="162"/>
                </a:lnTo>
                <a:lnTo>
                  <a:pt x="223" y="156"/>
                </a:lnTo>
                <a:lnTo>
                  <a:pt x="237" y="154"/>
                </a:lnTo>
                <a:lnTo>
                  <a:pt x="170" y="56"/>
                </a:lnTo>
                <a:lnTo>
                  <a:pt x="45" y="143"/>
                </a:lnTo>
                <a:lnTo>
                  <a:pt x="126" y="260"/>
                </a:lnTo>
                <a:lnTo>
                  <a:pt x="126" y="262"/>
                </a:lnTo>
                <a:lnTo>
                  <a:pt x="126" y="263"/>
                </a:lnTo>
                <a:lnTo>
                  <a:pt x="132" y="276"/>
                </a:lnTo>
                <a:lnTo>
                  <a:pt x="134" y="292"/>
                </a:lnTo>
                <a:lnTo>
                  <a:pt x="130" y="308"/>
                </a:lnTo>
                <a:lnTo>
                  <a:pt x="121" y="325"/>
                </a:lnTo>
                <a:lnTo>
                  <a:pt x="108" y="335"/>
                </a:lnTo>
                <a:lnTo>
                  <a:pt x="92" y="339"/>
                </a:lnTo>
                <a:lnTo>
                  <a:pt x="76" y="338"/>
                </a:lnTo>
                <a:lnTo>
                  <a:pt x="66" y="330"/>
                </a:lnTo>
                <a:lnTo>
                  <a:pt x="58" y="321"/>
                </a:lnTo>
                <a:lnTo>
                  <a:pt x="53" y="308"/>
                </a:lnTo>
                <a:lnTo>
                  <a:pt x="53" y="293"/>
                </a:lnTo>
                <a:lnTo>
                  <a:pt x="55" y="279"/>
                </a:lnTo>
                <a:lnTo>
                  <a:pt x="63" y="266"/>
                </a:lnTo>
                <a:lnTo>
                  <a:pt x="74" y="255"/>
                </a:lnTo>
                <a:lnTo>
                  <a:pt x="85" y="250"/>
                </a:lnTo>
                <a:lnTo>
                  <a:pt x="100" y="247"/>
                </a:lnTo>
                <a:lnTo>
                  <a:pt x="33" y="149"/>
                </a:lnTo>
                <a:lnTo>
                  <a:pt x="22" y="133"/>
                </a:lnTo>
                <a:lnTo>
                  <a:pt x="11" y="116"/>
                </a:lnTo>
                <a:lnTo>
                  <a:pt x="5" y="110"/>
                </a:lnTo>
                <a:lnTo>
                  <a:pt x="0" y="101"/>
                </a:lnTo>
                <a:lnTo>
                  <a:pt x="148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150"/>
          <p:cNvSpPr>
            <a:spLocks noEditPoints="1"/>
          </p:cNvSpPr>
          <p:nvPr/>
        </p:nvSpPr>
        <p:spPr bwMode="auto">
          <a:xfrm rot="21230936">
            <a:off x="10812189" y="1536996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46"/>
          <p:cNvSpPr>
            <a:spLocks noEditPoints="1"/>
          </p:cNvSpPr>
          <p:nvPr/>
        </p:nvSpPr>
        <p:spPr bwMode="auto">
          <a:xfrm rot="14031825">
            <a:off x="11530531" y="2491128"/>
            <a:ext cx="407722" cy="556425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497"/>
          <p:cNvSpPr>
            <a:spLocks/>
          </p:cNvSpPr>
          <p:nvPr/>
        </p:nvSpPr>
        <p:spPr bwMode="auto">
          <a:xfrm rot="1694646">
            <a:off x="11891946" y="3039650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CFCFA6-4C35-4D4F-95E3-E404CD51F95A}"/>
              </a:ext>
            </a:extLst>
          </p:cNvPr>
          <p:cNvSpPr txBox="1"/>
          <p:nvPr/>
        </p:nvSpPr>
        <p:spPr>
          <a:xfrm>
            <a:off x="3110375" y="1857449"/>
            <a:ext cx="109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Overview</a:t>
            </a:r>
            <a:endParaRPr lang="ko-KR" altLang="en-US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2008A4-429E-4687-B187-4D7FA653C3A0}"/>
              </a:ext>
            </a:extLst>
          </p:cNvPr>
          <p:cNvSpPr txBox="1"/>
          <p:nvPr/>
        </p:nvSpPr>
        <p:spPr>
          <a:xfrm>
            <a:off x="3110374" y="2297735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Main Functions</a:t>
            </a:r>
            <a:endParaRPr lang="ko-KR" altLang="en-US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2E50C6-E227-459E-AF99-7A10A733EE1D}"/>
              </a:ext>
            </a:extLst>
          </p:cNvPr>
          <p:cNvSpPr txBox="1"/>
          <p:nvPr/>
        </p:nvSpPr>
        <p:spPr>
          <a:xfrm>
            <a:off x="3165936" y="3204717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Class</a:t>
            </a:r>
            <a:endParaRPr lang="ko-KR" altLang="en-US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C088A3-3FBA-4AD7-A743-087BF1C922AA}"/>
              </a:ext>
            </a:extLst>
          </p:cNvPr>
          <p:cNvSpPr txBox="1"/>
          <p:nvPr/>
        </p:nvSpPr>
        <p:spPr>
          <a:xfrm>
            <a:off x="3165936" y="3581211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UI</a:t>
            </a:r>
            <a:endParaRPr lang="ko-KR" altLang="en-US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BAC49D-8791-40A9-8F99-2D85B54FA504}"/>
              </a:ext>
            </a:extLst>
          </p:cNvPr>
          <p:cNvSpPr txBox="1"/>
          <p:nvPr/>
        </p:nvSpPr>
        <p:spPr>
          <a:xfrm>
            <a:off x="3165932" y="25294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732371-5340-4C65-ABA3-F9738584F75F}"/>
              </a:ext>
            </a:extLst>
          </p:cNvPr>
          <p:cNvSpPr txBox="1"/>
          <p:nvPr/>
        </p:nvSpPr>
        <p:spPr>
          <a:xfrm>
            <a:off x="3174501" y="4820078"/>
            <a:ext cx="165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Spending Time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D6490F-016E-402F-B4EE-75AE693225C7}"/>
              </a:ext>
            </a:extLst>
          </p:cNvPr>
          <p:cNvSpPr/>
          <p:nvPr/>
        </p:nvSpPr>
        <p:spPr>
          <a:xfrm>
            <a:off x="4714875" y="6534150"/>
            <a:ext cx="2733675" cy="3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Freeform 47">
            <a:extLst>
              <a:ext uri="{FF2B5EF4-FFF2-40B4-BE49-F238E27FC236}">
                <a16:creationId xmlns:a16="http://schemas.microsoft.com/office/drawing/2014/main" id="{D4552863-8CFA-4EF6-B49B-27C3E3B427B7}"/>
              </a:ext>
            </a:extLst>
          </p:cNvPr>
          <p:cNvSpPr>
            <a:spLocks/>
          </p:cNvSpPr>
          <p:nvPr/>
        </p:nvSpPr>
        <p:spPr bwMode="auto">
          <a:xfrm rot="3259799">
            <a:off x="2581262" y="4107162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100440-78AD-4DFA-BA1D-EDE983EF3E28}"/>
              </a:ext>
            </a:extLst>
          </p:cNvPr>
          <p:cNvSpPr txBox="1"/>
          <p:nvPr/>
        </p:nvSpPr>
        <p:spPr>
          <a:xfrm>
            <a:off x="3318332" y="2681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98BDE74-AC20-47AD-B126-2862EC16A1C2}"/>
              </a:ext>
            </a:extLst>
          </p:cNvPr>
          <p:cNvSpPr txBox="1"/>
          <p:nvPr/>
        </p:nvSpPr>
        <p:spPr>
          <a:xfrm>
            <a:off x="3106883" y="4252682"/>
            <a:ext cx="1957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Performance</a:t>
            </a:r>
            <a:endParaRPr lang="ko-KR" altLang="en-US" sz="2000" b="1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139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64952" y="557454"/>
            <a:ext cx="8615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Outline : Overview – Project description and Screenshots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7277A4-D770-4D26-BB26-2236A38B12DC}"/>
              </a:ext>
            </a:extLst>
          </p:cNvPr>
          <p:cNvSpPr txBox="1"/>
          <p:nvPr/>
        </p:nvSpPr>
        <p:spPr>
          <a:xfrm>
            <a:off x="5259723" y="2397528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Perfect</a:t>
            </a:r>
            <a:r>
              <a:rPr lang="ko-KR" altLang="en-US" sz="24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4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Pitch</a:t>
            </a:r>
          </a:p>
        </p:txBody>
      </p:sp>
      <p:sp>
        <p:nvSpPr>
          <p:cNvPr id="26" name="Freeform 46">
            <a:extLst>
              <a:ext uri="{FF2B5EF4-FFF2-40B4-BE49-F238E27FC236}">
                <a16:creationId xmlns:a16="http://schemas.microsoft.com/office/drawing/2014/main" id="{5715C2EF-9959-41B1-A7F0-0D59F1973AD3}"/>
              </a:ext>
            </a:extLst>
          </p:cNvPr>
          <p:cNvSpPr>
            <a:spLocks noEditPoints="1"/>
          </p:cNvSpPr>
          <p:nvPr/>
        </p:nvSpPr>
        <p:spPr bwMode="auto">
          <a:xfrm rot="14031825">
            <a:off x="7586461" y="2322658"/>
            <a:ext cx="233095" cy="396458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B9D093-1208-4099-BBD8-BC91563DF3F1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99BDE66-87D7-4912-8995-8041684E2D7E}"/>
              </a:ext>
            </a:extLst>
          </p:cNvPr>
          <p:cNvGrpSpPr/>
          <p:nvPr/>
        </p:nvGrpSpPr>
        <p:grpSpPr>
          <a:xfrm>
            <a:off x="8405798" y="2535419"/>
            <a:ext cx="1317625" cy="2027238"/>
            <a:chOff x="2363637" y="1931048"/>
            <a:chExt cx="1317625" cy="202723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FF19F2D-7D6B-4DCF-8AFF-360547692684}"/>
                </a:ext>
              </a:extLst>
            </p:cNvPr>
            <p:cNvGrpSpPr/>
            <p:nvPr/>
          </p:nvGrpSpPr>
          <p:grpSpPr>
            <a:xfrm>
              <a:off x="2363637" y="1931048"/>
              <a:ext cx="1317625" cy="2027238"/>
              <a:chOff x="3108326" y="4732338"/>
              <a:chExt cx="1317625" cy="2027238"/>
            </a:xfrm>
          </p:grpSpPr>
          <p:sp>
            <p:nvSpPr>
              <p:cNvPr id="56" name="Freeform 60">
                <a:extLst>
                  <a:ext uri="{FF2B5EF4-FFF2-40B4-BE49-F238E27FC236}">
                    <a16:creationId xmlns:a16="http://schemas.microsoft.com/office/drawing/2014/main" id="{9C4267B2-65C8-45A2-831C-EEC5209AF6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08326" y="4732338"/>
                <a:ext cx="1317625" cy="2027238"/>
              </a:xfrm>
              <a:custGeom>
                <a:avLst/>
                <a:gdLst>
                  <a:gd name="T0" fmla="*/ 117 w 830"/>
                  <a:gd name="T1" fmla="*/ 467 h 1277"/>
                  <a:gd name="T2" fmla="*/ 195 w 830"/>
                  <a:gd name="T3" fmla="*/ 716 h 1277"/>
                  <a:gd name="T4" fmla="*/ 229 w 830"/>
                  <a:gd name="T5" fmla="*/ 980 h 1277"/>
                  <a:gd name="T6" fmla="*/ 220 w 830"/>
                  <a:gd name="T7" fmla="*/ 1160 h 1277"/>
                  <a:gd name="T8" fmla="*/ 296 w 830"/>
                  <a:gd name="T9" fmla="*/ 1215 h 1277"/>
                  <a:gd name="T10" fmla="*/ 334 w 830"/>
                  <a:gd name="T11" fmla="*/ 1241 h 1277"/>
                  <a:gd name="T12" fmla="*/ 342 w 830"/>
                  <a:gd name="T13" fmla="*/ 1043 h 1277"/>
                  <a:gd name="T14" fmla="*/ 334 w 830"/>
                  <a:gd name="T15" fmla="*/ 718 h 1277"/>
                  <a:gd name="T16" fmla="*/ 307 w 830"/>
                  <a:gd name="T17" fmla="*/ 478 h 1277"/>
                  <a:gd name="T18" fmla="*/ 257 w 830"/>
                  <a:gd name="T19" fmla="*/ 400 h 1277"/>
                  <a:gd name="T20" fmla="*/ 93 w 830"/>
                  <a:gd name="T21" fmla="*/ 340 h 1277"/>
                  <a:gd name="T22" fmla="*/ 763 w 830"/>
                  <a:gd name="T23" fmla="*/ 194 h 1277"/>
                  <a:gd name="T24" fmla="*/ 661 w 830"/>
                  <a:gd name="T25" fmla="*/ 233 h 1277"/>
                  <a:gd name="T26" fmla="*/ 383 w 830"/>
                  <a:gd name="T27" fmla="*/ 366 h 1277"/>
                  <a:gd name="T28" fmla="*/ 304 w 830"/>
                  <a:gd name="T29" fmla="*/ 406 h 1277"/>
                  <a:gd name="T30" fmla="*/ 334 w 830"/>
                  <a:gd name="T31" fmla="*/ 517 h 1277"/>
                  <a:gd name="T32" fmla="*/ 351 w 830"/>
                  <a:gd name="T33" fmla="*/ 707 h 1277"/>
                  <a:gd name="T34" fmla="*/ 360 w 830"/>
                  <a:gd name="T35" fmla="*/ 1043 h 1277"/>
                  <a:gd name="T36" fmla="*/ 355 w 830"/>
                  <a:gd name="T37" fmla="*/ 1225 h 1277"/>
                  <a:gd name="T38" fmla="*/ 472 w 830"/>
                  <a:gd name="T39" fmla="*/ 1258 h 1277"/>
                  <a:gd name="T40" fmla="*/ 738 w 830"/>
                  <a:gd name="T41" fmla="*/ 1182 h 1277"/>
                  <a:gd name="T42" fmla="*/ 788 w 830"/>
                  <a:gd name="T43" fmla="*/ 885 h 1277"/>
                  <a:gd name="T44" fmla="*/ 812 w 830"/>
                  <a:gd name="T45" fmla="*/ 489 h 1277"/>
                  <a:gd name="T46" fmla="*/ 796 w 830"/>
                  <a:gd name="T47" fmla="*/ 268 h 1277"/>
                  <a:gd name="T48" fmla="*/ 782 w 830"/>
                  <a:gd name="T49" fmla="*/ 184 h 1277"/>
                  <a:gd name="T50" fmla="*/ 271 w 830"/>
                  <a:gd name="T51" fmla="*/ 150 h 1277"/>
                  <a:gd name="T52" fmla="*/ 24 w 830"/>
                  <a:gd name="T53" fmla="*/ 289 h 1277"/>
                  <a:gd name="T54" fmla="*/ 228 w 830"/>
                  <a:gd name="T55" fmla="*/ 373 h 1277"/>
                  <a:gd name="T56" fmla="*/ 354 w 830"/>
                  <a:gd name="T57" fmla="*/ 358 h 1277"/>
                  <a:gd name="T58" fmla="*/ 532 w 830"/>
                  <a:gd name="T59" fmla="*/ 269 h 1277"/>
                  <a:gd name="T60" fmla="*/ 745 w 830"/>
                  <a:gd name="T61" fmla="*/ 179 h 1277"/>
                  <a:gd name="T62" fmla="*/ 774 w 830"/>
                  <a:gd name="T63" fmla="*/ 163 h 1277"/>
                  <a:gd name="T64" fmla="*/ 693 w 830"/>
                  <a:gd name="T65" fmla="*/ 97 h 1277"/>
                  <a:gd name="T66" fmla="*/ 597 w 830"/>
                  <a:gd name="T67" fmla="*/ 43 h 1277"/>
                  <a:gd name="T68" fmla="*/ 537 w 830"/>
                  <a:gd name="T69" fmla="*/ 17 h 1277"/>
                  <a:gd name="T70" fmla="*/ 540 w 830"/>
                  <a:gd name="T71" fmla="*/ 2 h 1277"/>
                  <a:gd name="T72" fmla="*/ 606 w 830"/>
                  <a:gd name="T73" fmla="*/ 26 h 1277"/>
                  <a:gd name="T74" fmla="*/ 712 w 830"/>
                  <a:gd name="T75" fmla="*/ 88 h 1277"/>
                  <a:gd name="T76" fmla="*/ 770 w 830"/>
                  <a:gd name="T77" fmla="*/ 132 h 1277"/>
                  <a:gd name="T78" fmla="*/ 796 w 830"/>
                  <a:gd name="T79" fmla="*/ 163 h 1277"/>
                  <a:gd name="T80" fmla="*/ 803 w 830"/>
                  <a:gd name="T81" fmla="*/ 191 h 1277"/>
                  <a:gd name="T82" fmla="*/ 830 w 830"/>
                  <a:gd name="T83" fmla="*/ 441 h 1277"/>
                  <a:gd name="T84" fmla="*/ 816 w 830"/>
                  <a:gd name="T85" fmla="*/ 804 h 1277"/>
                  <a:gd name="T86" fmla="*/ 778 w 830"/>
                  <a:gd name="T87" fmla="*/ 1092 h 1277"/>
                  <a:gd name="T88" fmla="*/ 732 w 830"/>
                  <a:gd name="T89" fmla="*/ 1264 h 1277"/>
                  <a:gd name="T90" fmla="*/ 727 w 830"/>
                  <a:gd name="T91" fmla="*/ 1272 h 1277"/>
                  <a:gd name="T92" fmla="*/ 719 w 830"/>
                  <a:gd name="T93" fmla="*/ 1276 h 1277"/>
                  <a:gd name="T94" fmla="*/ 407 w 830"/>
                  <a:gd name="T95" fmla="*/ 1277 h 1277"/>
                  <a:gd name="T96" fmla="*/ 341 w 830"/>
                  <a:gd name="T97" fmla="*/ 1272 h 1277"/>
                  <a:gd name="T98" fmla="*/ 337 w 830"/>
                  <a:gd name="T99" fmla="*/ 1266 h 1277"/>
                  <a:gd name="T100" fmla="*/ 329 w 830"/>
                  <a:gd name="T101" fmla="*/ 1260 h 1277"/>
                  <a:gd name="T102" fmla="*/ 316 w 830"/>
                  <a:gd name="T103" fmla="*/ 1253 h 1277"/>
                  <a:gd name="T104" fmla="*/ 232 w 830"/>
                  <a:gd name="T105" fmla="*/ 1191 h 1277"/>
                  <a:gd name="T106" fmla="*/ 206 w 830"/>
                  <a:gd name="T107" fmla="*/ 1170 h 1277"/>
                  <a:gd name="T108" fmla="*/ 202 w 830"/>
                  <a:gd name="T109" fmla="*/ 1162 h 1277"/>
                  <a:gd name="T110" fmla="*/ 203 w 830"/>
                  <a:gd name="T111" fmla="*/ 894 h 1277"/>
                  <a:gd name="T112" fmla="*/ 155 w 830"/>
                  <a:gd name="T113" fmla="*/ 629 h 1277"/>
                  <a:gd name="T114" fmla="*/ 54 w 830"/>
                  <a:gd name="T115" fmla="*/ 381 h 1277"/>
                  <a:gd name="T116" fmla="*/ 10 w 830"/>
                  <a:gd name="T117" fmla="*/ 296 h 1277"/>
                  <a:gd name="T118" fmla="*/ 2 w 830"/>
                  <a:gd name="T119" fmla="*/ 293 h 1277"/>
                  <a:gd name="T120" fmla="*/ 2 w 830"/>
                  <a:gd name="T121" fmla="*/ 284 h 1277"/>
                  <a:gd name="T122" fmla="*/ 131 w 830"/>
                  <a:gd name="T123" fmla="*/ 205 h 1277"/>
                  <a:gd name="T124" fmla="*/ 394 w 830"/>
                  <a:gd name="T125" fmla="*/ 65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30" h="1277">
                    <a:moveTo>
                      <a:pt x="37" y="313"/>
                    </a:moveTo>
                    <a:lnTo>
                      <a:pt x="79" y="389"/>
                    </a:lnTo>
                    <a:lnTo>
                      <a:pt x="117" y="467"/>
                    </a:lnTo>
                    <a:lnTo>
                      <a:pt x="148" y="548"/>
                    </a:lnTo>
                    <a:lnTo>
                      <a:pt x="175" y="631"/>
                    </a:lnTo>
                    <a:lnTo>
                      <a:pt x="195" y="716"/>
                    </a:lnTo>
                    <a:lnTo>
                      <a:pt x="212" y="802"/>
                    </a:lnTo>
                    <a:lnTo>
                      <a:pt x="224" y="891"/>
                    </a:lnTo>
                    <a:lnTo>
                      <a:pt x="229" y="980"/>
                    </a:lnTo>
                    <a:lnTo>
                      <a:pt x="227" y="1071"/>
                    </a:lnTo>
                    <a:lnTo>
                      <a:pt x="218" y="1158"/>
                    </a:lnTo>
                    <a:lnTo>
                      <a:pt x="220" y="1160"/>
                    </a:lnTo>
                    <a:lnTo>
                      <a:pt x="246" y="1175"/>
                    </a:lnTo>
                    <a:lnTo>
                      <a:pt x="271" y="1195"/>
                    </a:lnTo>
                    <a:lnTo>
                      <a:pt x="296" y="1215"/>
                    </a:lnTo>
                    <a:lnTo>
                      <a:pt x="307" y="1222"/>
                    </a:lnTo>
                    <a:lnTo>
                      <a:pt x="321" y="1232"/>
                    </a:lnTo>
                    <a:lnTo>
                      <a:pt x="334" y="1241"/>
                    </a:lnTo>
                    <a:lnTo>
                      <a:pt x="335" y="1196"/>
                    </a:lnTo>
                    <a:lnTo>
                      <a:pt x="338" y="1152"/>
                    </a:lnTo>
                    <a:lnTo>
                      <a:pt x="342" y="1043"/>
                    </a:lnTo>
                    <a:lnTo>
                      <a:pt x="342" y="934"/>
                    </a:lnTo>
                    <a:lnTo>
                      <a:pt x="339" y="827"/>
                    </a:lnTo>
                    <a:lnTo>
                      <a:pt x="334" y="718"/>
                    </a:lnTo>
                    <a:lnTo>
                      <a:pt x="325" y="611"/>
                    </a:lnTo>
                    <a:lnTo>
                      <a:pt x="317" y="543"/>
                    </a:lnTo>
                    <a:lnTo>
                      <a:pt x="307" y="478"/>
                    </a:lnTo>
                    <a:lnTo>
                      <a:pt x="291" y="412"/>
                    </a:lnTo>
                    <a:lnTo>
                      <a:pt x="290" y="411"/>
                    </a:lnTo>
                    <a:lnTo>
                      <a:pt x="257" y="400"/>
                    </a:lnTo>
                    <a:lnTo>
                      <a:pt x="224" y="391"/>
                    </a:lnTo>
                    <a:lnTo>
                      <a:pt x="151" y="364"/>
                    </a:lnTo>
                    <a:lnTo>
                      <a:pt x="93" y="340"/>
                    </a:lnTo>
                    <a:lnTo>
                      <a:pt x="37" y="313"/>
                    </a:lnTo>
                    <a:close/>
                    <a:moveTo>
                      <a:pt x="782" y="184"/>
                    </a:moveTo>
                    <a:lnTo>
                      <a:pt x="763" y="194"/>
                    </a:lnTo>
                    <a:lnTo>
                      <a:pt x="744" y="200"/>
                    </a:lnTo>
                    <a:lnTo>
                      <a:pt x="724" y="208"/>
                    </a:lnTo>
                    <a:lnTo>
                      <a:pt x="661" y="233"/>
                    </a:lnTo>
                    <a:lnTo>
                      <a:pt x="538" y="286"/>
                    </a:lnTo>
                    <a:lnTo>
                      <a:pt x="460" y="326"/>
                    </a:lnTo>
                    <a:lnTo>
                      <a:pt x="383" y="366"/>
                    </a:lnTo>
                    <a:lnTo>
                      <a:pt x="304" y="406"/>
                    </a:lnTo>
                    <a:lnTo>
                      <a:pt x="304" y="406"/>
                    </a:lnTo>
                    <a:lnTo>
                      <a:pt x="304" y="406"/>
                    </a:lnTo>
                    <a:lnTo>
                      <a:pt x="318" y="441"/>
                    </a:lnTo>
                    <a:lnTo>
                      <a:pt x="328" y="479"/>
                    </a:lnTo>
                    <a:lnTo>
                      <a:pt x="334" y="517"/>
                    </a:lnTo>
                    <a:lnTo>
                      <a:pt x="338" y="556"/>
                    </a:lnTo>
                    <a:lnTo>
                      <a:pt x="342" y="594"/>
                    </a:lnTo>
                    <a:lnTo>
                      <a:pt x="351" y="707"/>
                    </a:lnTo>
                    <a:lnTo>
                      <a:pt x="358" y="818"/>
                    </a:lnTo>
                    <a:lnTo>
                      <a:pt x="360" y="931"/>
                    </a:lnTo>
                    <a:lnTo>
                      <a:pt x="360" y="1043"/>
                    </a:lnTo>
                    <a:lnTo>
                      <a:pt x="358" y="1152"/>
                    </a:lnTo>
                    <a:lnTo>
                      <a:pt x="356" y="1188"/>
                    </a:lnTo>
                    <a:lnTo>
                      <a:pt x="355" y="1225"/>
                    </a:lnTo>
                    <a:lnTo>
                      <a:pt x="350" y="1262"/>
                    </a:lnTo>
                    <a:lnTo>
                      <a:pt x="411" y="1258"/>
                    </a:lnTo>
                    <a:lnTo>
                      <a:pt x="472" y="1258"/>
                    </a:lnTo>
                    <a:lnTo>
                      <a:pt x="532" y="1258"/>
                    </a:lnTo>
                    <a:lnTo>
                      <a:pt x="716" y="1257"/>
                    </a:lnTo>
                    <a:lnTo>
                      <a:pt x="738" y="1182"/>
                    </a:lnTo>
                    <a:lnTo>
                      <a:pt x="755" y="1106"/>
                    </a:lnTo>
                    <a:lnTo>
                      <a:pt x="770" y="1029"/>
                    </a:lnTo>
                    <a:lnTo>
                      <a:pt x="788" y="885"/>
                    </a:lnTo>
                    <a:lnTo>
                      <a:pt x="803" y="741"/>
                    </a:lnTo>
                    <a:lnTo>
                      <a:pt x="810" y="597"/>
                    </a:lnTo>
                    <a:lnTo>
                      <a:pt x="812" y="489"/>
                    </a:lnTo>
                    <a:lnTo>
                      <a:pt x="808" y="382"/>
                    </a:lnTo>
                    <a:lnTo>
                      <a:pt x="803" y="324"/>
                    </a:lnTo>
                    <a:lnTo>
                      <a:pt x="796" y="268"/>
                    </a:lnTo>
                    <a:lnTo>
                      <a:pt x="788" y="216"/>
                    </a:lnTo>
                    <a:lnTo>
                      <a:pt x="783" y="188"/>
                    </a:lnTo>
                    <a:lnTo>
                      <a:pt x="782" y="184"/>
                    </a:lnTo>
                    <a:close/>
                    <a:moveTo>
                      <a:pt x="537" y="17"/>
                    </a:moveTo>
                    <a:lnTo>
                      <a:pt x="403" y="82"/>
                    </a:lnTo>
                    <a:lnTo>
                      <a:pt x="271" y="150"/>
                    </a:lnTo>
                    <a:lnTo>
                      <a:pt x="189" y="196"/>
                    </a:lnTo>
                    <a:lnTo>
                      <a:pt x="106" y="243"/>
                    </a:lnTo>
                    <a:lnTo>
                      <a:pt x="24" y="289"/>
                    </a:lnTo>
                    <a:lnTo>
                      <a:pt x="89" y="318"/>
                    </a:lnTo>
                    <a:lnTo>
                      <a:pt x="156" y="347"/>
                    </a:lnTo>
                    <a:lnTo>
                      <a:pt x="228" y="373"/>
                    </a:lnTo>
                    <a:lnTo>
                      <a:pt x="262" y="383"/>
                    </a:lnTo>
                    <a:lnTo>
                      <a:pt x="296" y="394"/>
                    </a:lnTo>
                    <a:lnTo>
                      <a:pt x="354" y="358"/>
                    </a:lnTo>
                    <a:lnTo>
                      <a:pt x="411" y="327"/>
                    </a:lnTo>
                    <a:lnTo>
                      <a:pt x="472" y="297"/>
                    </a:lnTo>
                    <a:lnTo>
                      <a:pt x="532" y="269"/>
                    </a:lnTo>
                    <a:lnTo>
                      <a:pt x="653" y="216"/>
                    </a:lnTo>
                    <a:lnTo>
                      <a:pt x="715" y="191"/>
                    </a:lnTo>
                    <a:lnTo>
                      <a:pt x="745" y="179"/>
                    </a:lnTo>
                    <a:lnTo>
                      <a:pt x="774" y="170"/>
                    </a:lnTo>
                    <a:lnTo>
                      <a:pt x="774" y="167"/>
                    </a:lnTo>
                    <a:lnTo>
                      <a:pt x="774" y="163"/>
                    </a:lnTo>
                    <a:lnTo>
                      <a:pt x="750" y="139"/>
                    </a:lnTo>
                    <a:lnTo>
                      <a:pt x="723" y="116"/>
                    </a:lnTo>
                    <a:lnTo>
                      <a:pt x="693" y="97"/>
                    </a:lnTo>
                    <a:lnTo>
                      <a:pt x="664" y="78"/>
                    </a:lnTo>
                    <a:lnTo>
                      <a:pt x="631" y="60"/>
                    </a:lnTo>
                    <a:lnTo>
                      <a:pt x="597" y="43"/>
                    </a:lnTo>
                    <a:lnTo>
                      <a:pt x="578" y="35"/>
                    </a:lnTo>
                    <a:lnTo>
                      <a:pt x="557" y="27"/>
                    </a:lnTo>
                    <a:lnTo>
                      <a:pt x="537" y="17"/>
                    </a:lnTo>
                    <a:close/>
                    <a:moveTo>
                      <a:pt x="533" y="0"/>
                    </a:moveTo>
                    <a:lnTo>
                      <a:pt x="536" y="0"/>
                    </a:lnTo>
                    <a:lnTo>
                      <a:pt x="540" y="2"/>
                    </a:lnTo>
                    <a:lnTo>
                      <a:pt x="562" y="8"/>
                    </a:lnTo>
                    <a:lnTo>
                      <a:pt x="585" y="17"/>
                    </a:lnTo>
                    <a:lnTo>
                      <a:pt x="606" y="26"/>
                    </a:lnTo>
                    <a:lnTo>
                      <a:pt x="644" y="46"/>
                    </a:lnTo>
                    <a:lnTo>
                      <a:pt x="680" y="65"/>
                    </a:lnTo>
                    <a:lnTo>
                      <a:pt x="712" y="88"/>
                    </a:lnTo>
                    <a:lnTo>
                      <a:pt x="744" y="111"/>
                    </a:lnTo>
                    <a:lnTo>
                      <a:pt x="757" y="120"/>
                    </a:lnTo>
                    <a:lnTo>
                      <a:pt x="770" y="132"/>
                    </a:lnTo>
                    <a:lnTo>
                      <a:pt x="782" y="144"/>
                    </a:lnTo>
                    <a:lnTo>
                      <a:pt x="791" y="157"/>
                    </a:lnTo>
                    <a:lnTo>
                      <a:pt x="796" y="163"/>
                    </a:lnTo>
                    <a:lnTo>
                      <a:pt x="800" y="173"/>
                    </a:lnTo>
                    <a:lnTo>
                      <a:pt x="801" y="182"/>
                    </a:lnTo>
                    <a:lnTo>
                      <a:pt x="803" y="191"/>
                    </a:lnTo>
                    <a:lnTo>
                      <a:pt x="813" y="256"/>
                    </a:lnTo>
                    <a:lnTo>
                      <a:pt x="822" y="322"/>
                    </a:lnTo>
                    <a:lnTo>
                      <a:pt x="830" y="441"/>
                    </a:lnTo>
                    <a:lnTo>
                      <a:pt x="830" y="563"/>
                    </a:lnTo>
                    <a:lnTo>
                      <a:pt x="825" y="683"/>
                    </a:lnTo>
                    <a:lnTo>
                      <a:pt x="816" y="804"/>
                    </a:lnTo>
                    <a:lnTo>
                      <a:pt x="803" y="919"/>
                    </a:lnTo>
                    <a:lnTo>
                      <a:pt x="788" y="1033"/>
                    </a:lnTo>
                    <a:lnTo>
                      <a:pt x="778" y="1092"/>
                    </a:lnTo>
                    <a:lnTo>
                      <a:pt x="766" y="1150"/>
                    </a:lnTo>
                    <a:lnTo>
                      <a:pt x="752" y="1208"/>
                    </a:lnTo>
                    <a:lnTo>
                      <a:pt x="732" y="1264"/>
                    </a:lnTo>
                    <a:lnTo>
                      <a:pt x="729" y="1267"/>
                    </a:lnTo>
                    <a:lnTo>
                      <a:pt x="728" y="1270"/>
                    </a:lnTo>
                    <a:lnTo>
                      <a:pt x="727" y="1272"/>
                    </a:lnTo>
                    <a:lnTo>
                      <a:pt x="724" y="1274"/>
                    </a:lnTo>
                    <a:lnTo>
                      <a:pt x="721" y="1275"/>
                    </a:lnTo>
                    <a:lnTo>
                      <a:pt x="719" y="1276"/>
                    </a:lnTo>
                    <a:lnTo>
                      <a:pt x="532" y="1276"/>
                    </a:lnTo>
                    <a:lnTo>
                      <a:pt x="469" y="1277"/>
                    </a:lnTo>
                    <a:lnTo>
                      <a:pt x="407" y="1277"/>
                    </a:lnTo>
                    <a:lnTo>
                      <a:pt x="345" y="1275"/>
                    </a:lnTo>
                    <a:lnTo>
                      <a:pt x="342" y="1274"/>
                    </a:lnTo>
                    <a:lnTo>
                      <a:pt x="341" y="1272"/>
                    </a:lnTo>
                    <a:lnTo>
                      <a:pt x="339" y="1270"/>
                    </a:lnTo>
                    <a:lnTo>
                      <a:pt x="339" y="1267"/>
                    </a:lnTo>
                    <a:lnTo>
                      <a:pt x="337" y="1266"/>
                    </a:lnTo>
                    <a:lnTo>
                      <a:pt x="335" y="1264"/>
                    </a:lnTo>
                    <a:lnTo>
                      <a:pt x="334" y="1262"/>
                    </a:lnTo>
                    <a:lnTo>
                      <a:pt x="329" y="1260"/>
                    </a:lnTo>
                    <a:lnTo>
                      <a:pt x="325" y="1259"/>
                    </a:lnTo>
                    <a:lnTo>
                      <a:pt x="321" y="1257"/>
                    </a:lnTo>
                    <a:lnTo>
                      <a:pt x="316" y="1253"/>
                    </a:lnTo>
                    <a:lnTo>
                      <a:pt x="279" y="1226"/>
                    </a:lnTo>
                    <a:lnTo>
                      <a:pt x="256" y="1209"/>
                    </a:lnTo>
                    <a:lnTo>
                      <a:pt x="232" y="1191"/>
                    </a:lnTo>
                    <a:lnTo>
                      <a:pt x="210" y="1171"/>
                    </a:lnTo>
                    <a:lnTo>
                      <a:pt x="210" y="1170"/>
                    </a:lnTo>
                    <a:lnTo>
                      <a:pt x="206" y="1170"/>
                    </a:lnTo>
                    <a:lnTo>
                      <a:pt x="203" y="1168"/>
                    </a:lnTo>
                    <a:lnTo>
                      <a:pt x="202" y="1165"/>
                    </a:lnTo>
                    <a:lnTo>
                      <a:pt x="202" y="1162"/>
                    </a:lnTo>
                    <a:lnTo>
                      <a:pt x="206" y="1072"/>
                    </a:lnTo>
                    <a:lnTo>
                      <a:pt x="207" y="983"/>
                    </a:lnTo>
                    <a:lnTo>
                      <a:pt x="203" y="894"/>
                    </a:lnTo>
                    <a:lnTo>
                      <a:pt x="193" y="805"/>
                    </a:lnTo>
                    <a:lnTo>
                      <a:pt x="177" y="717"/>
                    </a:lnTo>
                    <a:lnTo>
                      <a:pt x="155" y="629"/>
                    </a:lnTo>
                    <a:lnTo>
                      <a:pt x="127" y="544"/>
                    </a:lnTo>
                    <a:lnTo>
                      <a:pt x="93" y="462"/>
                    </a:lnTo>
                    <a:lnTo>
                      <a:pt x="54" y="381"/>
                    </a:lnTo>
                    <a:lnTo>
                      <a:pt x="11" y="302"/>
                    </a:lnTo>
                    <a:lnTo>
                      <a:pt x="10" y="300"/>
                    </a:lnTo>
                    <a:lnTo>
                      <a:pt x="10" y="296"/>
                    </a:lnTo>
                    <a:lnTo>
                      <a:pt x="7" y="296"/>
                    </a:lnTo>
                    <a:lnTo>
                      <a:pt x="4" y="294"/>
                    </a:lnTo>
                    <a:lnTo>
                      <a:pt x="2" y="293"/>
                    </a:lnTo>
                    <a:lnTo>
                      <a:pt x="0" y="290"/>
                    </a:lnTo>
                    <a:lnTo>
                      <a:pt x="0" y="286"/>
                    </a:lnTo>
                    <a:lnTo>
                      <a:pt x="2" y="284"/>
                    </a:lnTo>
                    <a:lnTo>
                      <a:pt x="4" y="281"/>
                    </a:lnTo>
                    <a:lnTo>
                      <a:pt x="67" y="242"/>
                    </a:lnTo>
                    <a:lnTo>
                      <a:pt x="131" y="205"/>
                    </a:lnTo>
                    <a:lnTo>
                      <a:pt x="197" y="169"/>
                    </a:lnTo>
                    <a:lnTo>
                      <a:pt x="262" y="135"/>
                    </a:lnTo>
                    <a:lnTo>
                      <a:pt x="394" y="65"/>
                    </a:lnTo>
                    <a:lnTo>
                      <a:pt x="528" y="1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61">
                <a:extLst>
                  <a:ext uri="{FF2B5EF4-FFF2-40B4-BE49-F238E27FC236}">
                    <a16:creationId xmlns:a16="http://schemas.microsoft.com/office/drawing/2014/main" id="{F329F04D-F7A8-410F-AC64-AFF9CC42A2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46501" y="5241925"/>
                <a:ext cx="623888" cy="788988"/>
              </a:xfrm>
              <a:custGeom>
                <a:avLst/>
                <a:gdLst>
                  <a:gd name="T0" fmla="*/ 215 w 393"/>
                  <a:gd name="T1" fmla="*/ 20 h 497"/>
                  <a:gd name="T2" fmla="*/ 187 w 393"/>
                  <a:gd name="T3" fmla="*/ 30 h 497"/>
                  <a:gd name="T4" fmla="*/ 181 w 393"/>
                  <a:gd name="T5" fmla="*/ 27 h 497"/>
                  <a:gd name="T6" fmla="*/ 151 w 393"/>
                  <a:gd name="T7" fmla="*/ 48 h 497"/>
                  <a:gd name="T8" fmla="*/ 97 w 393"/>
                  <a:gd name="T9" fmla="*/ 99 h 497"/>
                  <a:gd name="T10" fmla="*/ 54 w 393"/>
                  <a:gd name="T11" fmla="*/ 157 h 497"/>
                  <a:gd name="T12" fmla="*/ 25 w 393"/>
                  <a:gd name="T13" fmla="*/ 225 h 497"/>
                  <a:gd name="T14" fmla="*/ 18 w 393"/>
                  <a:gd name="T15" fmla="*/ 289 h 497"/>
                  <a:gd name="T16" fmla="*/ 30 w 393"/>
                  <a:gd name="T17" fmla="*/ 352 h 497"/>
                  <a:gd name="T18" fmla="*/ 60 w 393"/>
                  <a:gd name="T19" fmla="*/ 408 h 497"/>
                  <a:gd name="T20" fmla="*/ 105 w 393"/>
                  <a:gd name="T21" fmla="*/ 447 h 497"/>
                  <a:gd name="T22" fmla="*/ 156 w 393"/>
                  <a:gd name="T23" fmla="*/ 471 h 497"/>
                  <a:gd name="T24" fmla="*/ 211 w 393"/>
                  <a:gd name="T25" fmla="*/ 479 h 497"/>
                  <a:gd name="T26" fmla="*/ 266 w 393"/>
                  <a:gd name="T27" fmla="*/ 471 h 497"/>
                  <a:gd name="T28" fmla="*/ 314 w 393"/>
                  <a:gd name="T29" fmla="*/ 446 h 497"/>
                  <a:gd name="T30" fmla="*/ 350 w 393"/>
                  <a:gd name="T31" fmla="*/ 403 h 497"/>
                  <a:gd name="T32" fmla="*/ 368 w 393"/>
                  <a:gd name="T33" fmla="*/ 350 h 497"/>
                  <a:gd name="T34" fmla="*/ 373 w 393"/>
                  <a:gd name="T35" fmla="*/ 294 h 497"/>
                  <a:gd name="T36" fmla="*/ 373 w 393"/>
                  <a:gd name="T37" fmla="*/ 199 h 497"/>
                  <a:gd name="T38" fmla="*/ 363 w 393"/>
                  <a:gd name="T39" fmla="*/ 124 h 497"/>
                  <a:gd name="T40" fmla="*/ 343 w 393"/>
                  <a:gd name="T41" fmla="*/ 75 h 497"/>
                  <a:gd name="T42" fmla="*/ 309 w 393"/>
                  <a:gd name="T43" fmla="*/ 37 h 497"/>
                  <a:gd name="T44" fmla="*/ 263 w 393"/>
                  <a:gd name="T45" fmla="*/ 19 h 497"/>
                  <a:gd name="T46" fmla="*/ 246 w 393"/>
                  <a:gd name="T47" fmla="*/ 0 h 497"/>
                  <a:gd name="T48" fmla="*/ 296 w 393"/>
                  <a:gd name="T49" fmla="*/ 10 h 497"/>
                  <a:gd name="T50" fmla="*/ 338 w 393"/>
                  <a:gd name="T51" fmla="*/ 37 h 497"/>
                  <a:gd name="T52" fmla="*/ 365 w 393"/>
                  <a:gd name="T53" fmla="*/ 77 h 497"/>
                  <a:gd name="T54" fmla="*/ 381 w 393"/>
                  <a:gd name="T55" fmla="*/ 124 h 497"/>
                  <a:gd name="T56" fmla="*/ 391 w 393"/>
                  <a:gd name="T57" fmla="*/ 205 h 497"/>
                  <a:gd name="T58" fmla="*/ 390 w 393"/>
                  <a:gd name="T59" fmla="*/ 322 h 497"/>
                  <a:gd name="T60" fmla="*/ 380 w 393"/>
                  <a:gd name="T61" fmla="*/ 378 h 497"/>
                  <a:gd name="T62" fmla="*/ 356 w 393"/>
                  <a:gd name="T63" fmla="*/ 429 h 497"/>
                  <a:gd name="T64" fmla="*/ 312 w 393"/>
                  <a:gd name="T65" fmla="*/ 471 h 497"/>
                  <a:gd name="T66" fmla="*/ 254 w 393"/>
                  <a:gd name="T67" fmla="*/ 494 h 497"/>
                  <a:gd name="T68" fmla="*/ 190 w 393"/>
                  <a:gd name="T69" fmla="*/ 496 h 497"/>
                  <a:gd name="T70" fmla="*/ 128 w 393"/>
                  <a:gd name="T71" fmla="*/ 480 h 497"/>
                  <a:gd name="T72" fmla="*/ 73 w 393"/>
                  <a:gd name="T73" fmla="*/ 449 h 497"/>
                  <a:gd name="T74" fmla="*/ 33 w 393"/>
                  <a:gd name="T75" fmla="*/ 401 h 497"/>
                  <a:gd name="T76" fmla="*/ 8 w 393"/>
                  <a:gd name="T77" fmla="*/ 344 h 497"/>
                  <a:gd name="T78" fmla="*/ 0 w 393"/>
                  <a:gd name="T79" fmla="*/ 282 h 497"/>
                  <a:gd name="T80" fmla="*/ 7 w 393"/>
                  <a:gd name="T81" fmla="*/ 219 h 497"/>
                  <a:gd name="T82" fmla="*/ 46 w 393"/>
                  <a:gd name="T83" fmla="*/ 132 h 497"/>
                  <a:gd name="T84" fmla="*/ 109 w 393"/>
                  <a:gd name="T85" fmla="*/ 57 h 497"/>
                  <a:gd name="T86" fmla="*/ 187 w 393"/>
                  <a:gd name="T87" fmla="*/ 2 h 497"/>
                  <a:gd name="T88" fmla="*/ 194 w 393"/>
                  <a:gd name="T89" fmla="*/ 2 h 497"/>
                  <a:gd name="T90" fmla="*/ 196 w 393"/>
                  <a:gd name="T91" fmla="*/ 6 h 497"/>
                  <a:gd name="T92" fmla="*/ 246 w 393"/>
                  <a:gd name="T93" fmla="*/ 0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3" h="497">
                    <a:moveTo>
                      <a:pt x="238" y="18"/>
                    </a:moveTo>
                    <a:lnTo>
                      <a:pt x="215" y="20"/>
                    </a:lnTo>
                    <a:lnTo>
                      <a:pt x="191" y="28"/>
                    </a:lnTo>
                    <a:lnTo>
                      <a:pt x="187" y="30"/>
                    </a:lnTo>
                    <a:lnTo>
                      <a:pt x="185" y="30"/>
                    </a:lnTo>
                    <a:lnTo>
                      <a:pt x="181" y="27"/>
                    </a:lnTo>
                    <a:lnTo>
                      <a:pt x="179" y="24"/>
                    </a:lnTo>
                    <a:lnTo>
                      <a:pt x="151" y="48"/>
                    </a:lnTo>
                    <a:lnTo>
                      <a:pt x="123" y="73"/>
                    </a:lnTo>
                    <a:lnTo>
                      <a:pt x="97" y="99"/>
                    </a:lnTo>
                    <a:lnTo>
                      <a:pt x="73" y="127"/>
                    </a:lnTo>
                    <a:lnTo>
                      <a:pt x="54" y="157"/>
                    </a:lnTo>
                    <a:lnTo>
                      <a:pt x="37" y="189"/>
                    </a:lnTo>
                    <a:lnTo>
                      <a:pt x="25" y="225"/>
                    </a:lnTo>
                    <a:lnTo>
                      <a:pt x="20" y="256"/>
                    </a:lnTo>
                    <a:lnTo>
                      <a:pt x="18" y="289"/>
                    </a:lnTo>
                    <a:lnTo>
                      <a:pt x="22" y="320"/>
                    </a:lnTo>
                    <a:lnTo>
                      <a:pt x="30" y="352"/>
                    </a:lnTo>
                    <a:lnTo>
                      <a:pt x="42" y="382"/>
                    </a:lnTo>
                    <a:lnTo>
                      <a:pt x="60" y="408"/>
                    </a:lnTo>
                    <a:lnTo>
                      <a:pt x="83" y="432"/>
                    </a:lnTo>
                    <a:lnTo>
                      <a:pt x="105" y="447"/>
                    </a:lnTo>
                    <a:lnTo>
                      <a:pt x="130" y="460"/>
                    </a:lnTo>
                    <a:lnTo>
                      <a:pt x="156" y="471"/>
                    </a:lnTo>
                    <a:lnTo>
                      <a:pt x="183" y="476"/>
                    </a:lnTo>
                    <a:lnTo>
                      <a:pt x="211" y="479"/>
                    </a:lnTo>
                    <a:lnTo>
                      <a:pt x="238" y="477"/>
                    </a:lnTo>
                    <a:lnTo>
                      <a:pt x="266" y="471"/>
                    </a:lnTo>
                    <a:lnTo>
                      <a:pt x="291" y="460"/>
                    </a:lnTo>
                    <a:lnTo>
                      <a:pt x="314" y="446"/>
                    </a:lnTo>
                    <a:lnTo>
                      <a:pt x="334" y="426"/>
                    </a:lnTo>
                    <a:lnTo>
                      <a:pt x="350" y="403"/>
                    </a:lnTo>
                    <a:lnTo>
                      <a:pt x="361" y="378"/>
                    </a:lnTo>
                    <a:lnTo>
                      <a:pt x="368" y="350"/>
                    </a:lnTo>
                    <a:lnTo>
                      <a:pt x="372" y="323"/>
                    </a:lnTo>
                    <a:lnTo>
                      <a:pt x="373" y="294"/>
                    </a:lnTo>
                    <a:lnTo>
                      <a:pt x="374" y="247"/>
                    </a:lnTo>
                    <a:lnTo>
                      <a:pt x="373" y="199"/>
                    </a:lnTo>
                    <a:lnTo>
                      <a:pt x="368" y="150"/>
                    </a:lnTo>
                    <a:lnTo>
                      <a:pt x="363" y="124"/>
                    </a:lnTo>
                    <a:lnTo>
                      <a:pt x="355" y="99"/>
                    </a:lnTo>
                    <a:lnTo>
                      <a:pt x="343" y="75"/>
                    </a:lnTo>
                    <a:lnTo>
                      <a:pt x="329" y="55"/>
                    </a:lnTo>
                    <a:lnTo>
                      <a:pt x="309" y="37"/>
                    </a:lnTo>
                    <a:lnTo>
                      <a:pt x="287" y="26"/>
                    </a:lnTo>
                    <a:lnTo>
                      <a:pt x="263" y="19"/>
                    </a:lnTo>
                    <a:lnTo>
                      <a:pt x="238" y="18"/>
                    </a:lnTo>
                    <a:close/>
                    <a:moveTo>
                      <a:pt x="246" y="0"/>
                    </a:moveTo>
                    <a:lnTo>
                      <a:pt x="271" y="2"/>
                    </a:lnTo>
                    <a:lnTo>
                      <a:pt x="296" y="10"/>
                    </a:lnTo>
                    <a:lnTo>
                      <a:pt x="318" y="22"/>
                    </a:lnTo>
                    <a:lnTo>
                      <a:pt x="338" y="37"/>
                    </a:lnTo>
                    <a:lnTo>
                      <a:pt x="353" y="56"/>
                    </a:lnTo>
                    <a:lnTo>
                      <a:pt x="365" y="77"/>
                    </a:lnTo>
                    <a:lnTo>
                      <a:pt x="374" y="100"/>
                    </a:lnTo>
                    <a:lnTo>
                      <a:pt x="381" y="124"/>
                    </a:lnTo>
                    <a:lnTo>
                      <a:pt x="386" y="149"/>
                    </a:lnTo>
                    <a:lnTo>
                      <a:pt x="391" y="205"/>
                    </a:lnTo>
                    <a:lnTo>
                      <a:pt x="393" y="264"/>
                    </a:lnTo>
                    <a:lnTo>
                      <a:pt x="390" y="322"/>
                    </a:lnTo>
                    <a:lnTo>
                      <a:pt x="386" y="350"/>
                    </a:lnTo>
                    <a:lnTo>
                      <a:pt x="380" y="378"/>
                    </a:lnTo>
                    <a:lnTo>
                      <a:pt x="370" y="404"/>
                    </a:lnTo>
                    <a:lnTo>
                      <a:pt x="356" y="429"/>
                    </a:lnTo>
                    <a:lnTo>
                      <a:pt x="338" y="451"/>
                    </a:lnTo>
                    <a:lnTo>
                      <a:pt x="312" y="471"/>
                    </a:lnTo>
                    <a:lnTo>
                      <a:pt x="284" y="485"/>
                    </a:lnTo>
                    <a:lnTo>
                      <a:pt x="254" y="494"/>
                    </a:lnTo>
                    <a:lnTo>
                      <a:pt x="223" y="497"/>
                    </a:lnTo>
                    <a:lnTo>
                      <a:pt x="190" y="496"/>
                    </a:lnTo>
                    <a:lnTo>
                      <a:pt x="158" y="490"/>
                    </a:lnTo>
                    <a:lnTo>
                      <a:pt x="128" y="480"/>
                    </a:lnTo>
                    <a:lnTo>
                      <a:pt x="100" y="466"/>
                    </a:lnTo>
                    <a:lnTo>
                      <a:pt x="73" y="449"/>
                    </a:lnTo>
                    <a:lnTo>
                      <a:pt x="51" y="426"/>
                    </a:lnTo>
                    <a:lnTo>
                      <a:pt x="33" y="401"/>
                    </a:lnTo>
                    <a:lnTo>
                      <a:pt x="18" y="374"/>
                    </a:lnTo>
                    <a:lnTo>
                      <a:pt x="8" y="344"/>
                    </a:lnTo>
                    <a:lnTo>
                      <a:pt x="1" y="314"/>
                    </a:lnTo>
                    <a:lnTo>
                      <a:pt x="0" y="282"/>
                    </a:lnTo>
                    <a:lnTo>
                      <a:pt x="1" y="251"/>
                    </a:lnTo>
                    <a:lnTo>
                      <a:pt x="7" y="219"/>
                    </a:lnTo>
                    <a:lnTo>
                      <a:pt x="22" y="175"/>
                    </a:lnTo>
                    <a:lnTo>
                      <a:pt x="46" y="132"/>
                    </a:lnTo>
                    <a:lnTo>
                      <a:pt x="75" y="92"/>
                    </a:lnTo>
                    <a:lnTo>
                      <a:pt x="109" y="57"/>
                    </a:lnTo>
                    <a:lnTo>
                      <a:pt x="147" y="27"/>
                    </a:lnTo>
                    <a:lnTo>
                      <a:pt x="187" y="2"/>
                    </a:lnTo>
                    <a:lnTo>
                      <a:pt x="190" y="1"/>
                    </a:lnTo>
                    <a:lnTo>
                      <a:pt x="194" y="2"/>
                    </a:lnTo>
                    <a:lnTo>
                      <a:pt x="195" y="3"/>
                    </a:lnTo>
                    <a:lnTo>
                      <a:pt x="196" y="6"/>
                    </a:lnTo>
                    <a:lnTo>
                      <a:pt x="221" y="1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62">
                <a:extLst>
                  <a:ext uri="{FF2B5EF4-FFF2-40B4-BE49-F238E27FC236}">
                    <a16:creationId xmlns:a16="http://schemas.microsoft.com/office/drawing/2014/main" id="{DA5E0508-3DB8-4792-AF63-6465968442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2088" y="5499100"/>
                <a:ext cx="185738" cy="242888"/>
              </a:xfrm>
              <a:custGeom>
                <a:avLst/>
                <a:gdLst>
                  <a:gd name="T0" fmla="*/ 50 w 117"/>
                  <a:gd name="T1" fmla="*/ 16 h 153"/>
                  <a:gd name="T2" fmla="*/ 39 w 117"/>
                  <a:gd name="T3" fmla="*/ 22 h 153"/>
                  <a:gd name="T4" fmla="*/ 30 w 117"/>
                  <a:gd name="T5" fmla="*/ 34 h 153"/>
                  <a:gd name="T6" fmla="*/ 25 w 117"/>
                  <a:gd name="T7" fmla="*/ 47 h 153"/>
                  <a:gd name="T8" fmla="*/ 21 w 117"/>
                  <a:gd name="T9" fmla="*/ 63 h 153"/>
                  <a:gd name="T10" fmla="*/ 18 w 117"/>
                  <a:gd name="T11" fmla="*/ 77 h 153"/>
                  <a:gd name="T12" fmla="*/ 18 w 117"/>
                  <a:gd name="T13" fmla="*/ 89 h 153"/>
                  <a:gd name="T14" fmla="*/ 22 w 117"/>
                  <a:gd name="T15" fmla="*/ 102 h 153"/>
                  <a:gd name="T16" fmla="*/ 29 w 117"/>
                  <a:gd name="T17" fmla="*/ 115 h 153"/>
                  <a:gd name="T18" fmla="*/ 38 w 117"/>
                  <a:gd name="T19" fmla="*/ 126 h 153"/>
                  <a:gd name="T20" fmla="*/ 49 w 117"/>
                  <a:gd name="T21" fmla="*/ 133 h 153"/>
                  <a:gd name="T22" fmla="*/ 62 w 117"/>
                  <a:gd name="T23" fmla="*/ 136 h 153"/>
                  <a:gd name="T24" fmla="*/ 76 w 117"/>
                  <a:gd name="T25" fmla="*/ 132 h 153"/>
                  <a:gd name="T26" fmla="*/ 86 w 117"/>
                  <a:gd name="T27" fmla="*/ 124 h 153"/>
                  <a:gd name="T28" fmla="*/ 93 w 117"/>
                  <a:gd name="T29" fmla="*/ 114 h 153"/>
                  <a:gd name="T30" fmla="*/ 97 w 117"/>
                  <a:gd name="T31" fmla="*/ 102 h 153"/>
                  <a:gd name="T32" fmla="*/ 98 w 117"/>
                  <a:gd name="T33" fmla="*/ 89 h 153"/>
                  <a:gd name="T34" fmla="*/ 97 w 117"/>
                  <a:gd name="T35" fmla="*/ 76 h 153"/>
                  <a:gd name="T36" fmla="*/ 94 w 117"/>
                  <a:gd name="T37" fmla="*/ 64 h 153"/>
                  <a:gd name="T38" fmla="*/ 85 w 117"/>
                  <a:gd name="T39" fmla="*/ 44 h 153"/>
                  <a:gd name="T40" fmla="*/ 71 w 117"/>
                  <a:gd name="T41" fmla="*/ 29 h 153"/>
                  <a:gd name="T42" fmla="*/ 52 w 117"/>
                  <a:gd name="T43" fmla="*/ 17 h 153"/>
                  <a:gd name="T44" fmla="*/ 50 w 117"/>
                  <a:gd name="T45" fmla="*/ 17 h 153"/>
                  <a:gd name="T46" fmla="*/ 50 w 117"/>
                  <a:gd name="T47" fmla="*/ 16 h 153"/>
                  <a:gd name="T48" fmla="*/ 56 w 117"/>
                  <a:gd name="T49" fmla="*/ 0 h 153"/>
                  <a:gd name="T50" fmla="*/ 59 w 117"/>
                  <a:gd name="T51" fmla="*/ 1 h 153"/>
                  <a:gd name="T52" fmla="*/ 77 w 117"/>
                  <a:gd name="T53" fmla="*/ 12 h 153"/>
                  <a:gd name="T54" fmla="*/ 93 w 117"/>
                  <a:gd name="T55" fmla="*/ 25 h 153"/>
                  <a:gd name="T56" fmla="*/ 105 w 117"/>
                  <a:gd name="T57" fmla="*/ 43 h 153"/>
                  <a:gd name="T58" fmla="*/ 113 w 117"/>
                  <a:gd name="T59" fmla="*/ 63 h 153"/>
                  <a:gd name="T60" fmla="*/ 117 w 117"/>
                  <a:gd name="T61" fmla="*/ 84 h 153"/>
                  <a:gd name="T62" fmla="*/ 115 w 117"/>
                  <a:gd name="T63" fmla="*/ 102 h 153"/>
                  <a:gd name="T64" fmla="*/ 110 w 117"/>
                  <a:gd name="T65" fmla="*/ 119 h 153"/>
                  <a:gd name="T66" fmla="*/ 101 w 117"/>
                  <a:gd name="T67" fmla="*/ 135 h 153"/>
                  <a:gd name="T68" fmla="*/ 88 w 117"/>
                  <a:gd name="T69" fmla="*/ 146 h 153"/>
                  <a:gd name="T70" fmla="*/ 72 w 117"/>
                  <a:gd name="T71" fmla="*/ 153 h 153"/>
                  <a:gd name="T72" fmla="*/ 52 w 117"/>
                  <a:gd name="T73" fmla="*/ 153 h 153"/>
                  <a:gd name="T74" fmla="*/ 35 w 117"/>
                  <a:gd name="T75" fmla="*/ 146 h 153"/>
                  <a:gd name="T76" fmla="*/ 21 w 117"/>
                  <a:gd name="T77" fmla="*/ 136 h 153"/>
                  <a:gd name="T78" fmla="*/ 9 w 117"/>
                  <a:gd name="T79" fmla="*/ 122 h 153"/>
                  <a:gd name="T80" fmla="*/ 3 w 117"/>
                  <a:gd name="T81" fmla="*/ 105 h 153"/>
                  <a:gd name="T82" fmla="*/ 0 w 117"/>
                  <a:gd name="T83" fmla="*/ 85 h 153"/>
                  <a:gd name="T84" fmla="*/ 1 w 117"/>
                  <a:gd name="T85" fmla="*/ 67 h 153"/>
                  <a:gd name="T86" fmla="*/ 4 w 117"/>
                  <a:gd name="T87" fmla="*/ 57 h 153"/>
                  <a:gd name="T88" fmla="*/ 8 w 117"/>
                  <a:gd name="T89" fmla="*/ 44 h 153"/>
                  <a:gd name="T90" fmla="*/ 15 w 117"/>
                  <a:gd name="T91" fmla="*/ 31 h 153"/>
                  <a:gd name="T92" fmla="*/ 21 w 117"/>
                  <a:gd name="T93" fmla="*/ 19 h 153"/>
                  <a:gd name="T94" fmla="*/ 30 w 117"/>
                  <a:gd name="T95" fmla="*/ 9 h 153"/>
                  <a:gd name="T96" fmla="*/ 39 w 117"/>
                  <a:gd name="T97" fmla="*/ 4 h 153"/>
                  <a:gd name="T98" fmla="*/ 51 w 117"/>
                  <a:gd name="T99" fmla="*/ 2 h 153"/>
                  <a:gd name="T100" fmla="*/ 52 w 117"/>
                  <a:gd name="T101" fmla="*/ 1 h 153"/>
                  <a:gd name="T102" fmla="*/ 56 w 117"/>
                  <a:gd name="T10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153">
                    <a:moveTo>
                      <a:pt x="50" y="16"/>
                    </a:moveTo>
                    <a:lnTo>
                      <a:pt x="39" y="22"/>
                    </a:lnTo>
                    <a:lnTo>
                      <a:pt x="30" y="34"/>
                    </a:lnTo>
                    <a:lnTo>
                      <a:pt x="25" y="47"/>
                    </a:lnTo>
                    <a:lnTo>
                      <a:pt x="21" y="63"/>
                    </a:lnTo>
                    <a:lnTo>
                      <a:pt x="18" y="77"/>
                    </a:lnTo>
                    <a:lnTo>
                      <a:pt x="18" y="89"/>
                    </a:lnTo>
                    <a:lnTo>
                      <a:pt x="22" y="102"/>
                    </a:lnTo>
                    <a:lnTo>
                      <a:pt x="29" y="115"/>
                    </a:lnTo>
                    <a:lnTo>
                      <a:pt x="38" y="126"/>
                    </a:lnTo>
                    <a:lnTo>
                      <a:pt x="49" y="133"/>
                    </a:lnTo>
                    <a:lnTo>
                      <a:pt x="62" y="136"/>
                    </a:lnTo>
                    <a:lnTo>
                      <a:pt x="76" y="132"/>
                    </a:lnTo>
                    <a:lnTo>
                      <a:pt x="86" y="124"/>
                    </a:lnTo>
                    <a:lnTo>
                      <a:pt x="93" y="114"/>
                    </a:lnTo>
                    <a:lnTo>
                      <a:pt x="97" y="102"/>
                    </a:lnTo>
                    <a:lnTo>
                      <a:pt x="98" y="89"/>
                    </a:lnTo>
                    <a:lnTo>
                      <a:pt x="97" y="76"/>
                    </a:lnTo>
                    <a:lnTo>
                      <a:pt x="94" y="64"/>
                    </a:lnTo>
                    <a:lnTo>
                      <a:pt x="85" y="44"/>
                    </a:lnTo>
                    <a:lnTo>
                      <a:pt x="71" y="29"/>
                    </a:lnTo>
                    <a:lnTo>
                      <a:pt x="52" y="17"/>
                    </a:lnTo>
                    <a:lnTo>
                      <a:pt x="50" y="17"/>
                    </a:lnTo>
                    <a:lnTo>
                      <a:pt x="50" y="16"/>
                    </a:lnTo>
                    <a:close/>
                    <a:moveTo>
                      <a:pt x="56" y="0"/>
                    </a:moveTo>
                    <a:lnTo>
                      <a:pt x="59" y="1"/>
                    </a:lnTo>
                    <a:lnTo>
                      <a:pt x="77" y="12"/>
                    </a:lnTo>
                    <a:lnTo>
                      <a:pt x="93" y="25"/>
                    </a:lnTo>
                    <a:lnTo>
                      <a:pt x="105" y="43"/>
                    </a:lnTo>
                    <a:lnTo>
                      <a:pt x="113" y="63"/>
                    </a:lnTo>
                    <a:lnTo>
                      <a:pt x="117" y="84"/>
                    </a:lnTo>
                    <a:lnTo>
                      <a:pt x="115" y="102"/>
                    </a:lnTo>
                    <a:lnTo>
                      <a:pt x="110" y="119"/>
                    </a:lnTo>
                    <a:lnTo>
                      <a:pt x="101" y="135"/>
                    </a:lnTo>
                    <a:lnTo>
                      <a:pt x="88" y="146"/>
                    </a:lnTo>
                    <a:lnTo>
                      <a:pt x="72" y="153"/>
                    </a:lnTo>
                    <a:lnTo>
                      <a:pt x="52" y="153"/>
                    </a:lnTo>
                    <a:lnTo>
                      <a:pt x="35" y="146"/>
                    </a:lnTo>
                    <a:lnTo>
                      <a:pt x="21" y="136"/>
                    </a:lnTo>
                    <a:lnTo>
                      <a:pt x="9" y="122"/>
                    </a:lnTo>
                    <a:lnTo>
                      <a:pt x="3" y="105"/>
                    </a:lnTo>
                    <a:lnTo>
                      <a:pt x="0" y="85"/>
                    </a:lnTo>
                    <a:lnTo>
                      <a:pt x="1" y="67"/>
                    </a:lnTo>
                    <a:lnTo>
                      <a:pt x="4" y="57"/>
                    </a:lnTo>
                    <a:lnTo>
                      <a:pt x="8" y="44"/>
                    </a:lnTo>
                    <a:lnTo>
                      <a:pt x="15" y="31"/>
                    </a:lnTo>
                    <a:lnTo>
                      <a:pt x="21" y="19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1" y="2"/>
                    </a:lnTo>
                    <a:lnTo>
                      <a:pt x="52" y="1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Freeform 63">
                <a:extLst>
                  <a:ext uri="{FF2B5EF4-FFF2-40B4-BE49-F238E27FC236}">
                    <a16:creationId xmlns:a16="http://schemas.microsoft.com/office/drawing/2014/main" id="{09C83E17-8833-4196-9172-BF35078C7D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5413" y="5448300"/>
                <a:ext cx="322263" cy="358775"/>
              </a:xfrm>
              <a:custGeom>
                <a:avLst/>
                <a:gdLst>
                  <a:gd name="T0" fmla="*/ 114 w 203"/>
                  <a:gd name="T1" fmla="*/ 19 h 226"/>
                  <a:gd name="T2" fmla="*/ 93 w 203"/>
                  <a:gd name="T3" fmla="*/ 20 h 226"/>
                  <a:gd name="T4" fmla="*/ 91 w 203"/>
                  <a:gd name="T5" fmla="*/ 20 h 226"/>
                  <a:gd name="T6" fmla="*/ 88 w 203"/>
                  <a:gd name="T7" fmla="*/ 19 h 226"/>
                  <a:gd name="T8" fmla="*/ 81 w 203"/>
                  <a:gd name="T9" fmla="*/ 21 h 226"/>
                  <a:gd name="T10" fmla="*/ 75 w 203"/>
                  <a:gd name="T11" fmla="*/ 24 h 226"/>
                  <a:gd name="T12" fmla="*/ 68 w 203"/>
                  <a:gd name="T13" fmla="*/ 27 h 226"/>
                  <a:gd name="T14" fmla="*/ 53 w 203"/>
                  <a:gd name="T15" fmla="*/ 41 h 226"/>
                  <a:gd name="T16" fmla="*/ 39 w 203"/>
                  <a:gd name="T17" fmla="*/ 58 h 226"/>
                  <a:gd name="T18" fmla="*/ 28 w 203"/>
                  <a:gd name="T19" fmla="*/ 78 h 226"/>
                  <a:gd name="T20" fmla="*/ 20 w 203"/>
                  <a:gd name="T21" fmla="*/ 100 h 226"/>
                  <a:gd name="T22" fmla="*/ 17 w 203"/>
                  <a:gd name="T23" fmla="*/ 123 h 226"/>
                  <a:gd name="T24" fmla="*/ 20 w 203"/>
                  <a:gd name="T25" fmla="*/ 147 h 226"/>
                  <a:gd name="T26" fmla="*/ 29 w 203"/>
                  <a:gd name="T27" fmla="*/ 169 h 226"/>
                  <a:gd name="T28" fmla="*/ 43 w 203"/>
                  <a:gd name="T29" fmla="*/ 188 h 226"/>
                  <a:gd name="T30" fmla="*/ 63 w 203"/>
                  <a:gd name="T31" fmla="*/ 201 h 226"/>
                  <a:gd name="T32" fmla="*/ 85 w 203"/>
                  <a:gd name="T33" fmla="*/ 209 h 226"/>
                  <a:gd name="T34" fmla="*/ 110 w 203"/>
                  <a:gd name="T35" fmla="*/ 209 h 226"/>
                  <a:gd name="T36" fmla="*/ 132 w 203"/>
                  <a:gd name="T37" fmla="*/ 202 h 226"/>
                  <a:gd name="T38" fmla="*/ 152 w 203"/>
                  <a:gd name="T39" fmla="*/ 190 h 226"/>
                  <a:gd name="T40" fmla="*/ 166 w 203"/>
                  <a:gd name="T41" fmla="*/ 175 h 226"/>
                  <a:gd name="T42" fmla="*/ 178 w 203"/>
                  <a:gd name="T43" fmla="*/ 155 h 226"/>
                  <a:gd name="T44" fmla="*/ 185 w 203"/>
                  <a:gd name="T45" fmla="*/ 133 h 226"/>
                  <a:gd name="T46" fmla="*/ 186 w 203"/>
                  <a:gd name="T47" fmla="*/ 109 h 226"/>
                  <a:gd name="T48" fmla="*/ 182 w 203"/>
                  <a:gd name="T49" fmla="*/ 91 h 226"/>
                  <a:gd name="T50" fmla="*/ 176 w 203"/>
                  <a:gd name="T51" fmla="*/ 71 h 226"/>
                  <a:gd name="T52" fmla="*/ 164 w 203"/>
                  <a:gd name="T53" fmla="*/ 51 h 226"/>
                  <a:gd name="T54" fmla="*/ 149 w 203"/>
                  <a:gd name="T55" fmla="*/ 36 h 226"/>
                  <a:gd name="T56" fmla="*/ 134 w 203"/>
                  <a:gd name="T57" fmla="*/ 24 h 226"/>
                  <a:gd name="T58" fmla="*/ 114 w 203"/>
                  <a:gd name="T59" fmla="*/ 19 h 226"/>
                  <a:gd name="T60" fmla="*/ 110 w 203"/>
                  <a:gd name="T61" fmla="*/ 0 h 226"/>
                  <a:gd name="T62" fmla="*/ 131 w 203"/>
                  <a:gd name="T63" fmla="*/ 4 h 226"/>
                  <a:gd name="T64" fmla="*/ 149 w 203"/>
                  <a:gd name="T65" fmla="*/ 14 h 226"/>
                  <a:gd name="T66" fmla="*/ 166 w 203"/>
                  <a:gd name="T67" fmla="*/ 27 h 226"/>
                  <a:gd name="T68" fmla="*/ 179 w 203"/>
                  <a:gd name="T69" fmla="*/ 44 h 226"/>
                  <a:gd name="T70" fmla="*/ 191 w 203"/>
                  <a:gd name="T71" fmla="*/ 63 h 226"/>
                  <a:gd name="T72" fmla="*/ 199 w 203"/>
                  <a:gd name="T73" fmla="*/ 83 h 226"/>
                  <a:gd name="T74" fmla="*/ 203 w 203"/>
                  <a:gd name="T75" fmla="*/ 104 h 226"/>
                  <a:gd name="T76" fmla="*/ 203 w 203"/>
                  <a:gd name="T77" fmla="*/ 127 h 226"/>
                  <a:gd name="T78" fmla="*/ 198 w 203"/>
                  <a:gd name="T79" fmla="*/ 151 h 226"/>
                  <a:gd name="T80" fmla="*/ 189 w 203"/>
                  <a:gd name="T81" fmla="*/ 173 h 226"/>
                  <a:gd name="T82" fmla="*/ 174 w 203"/>
                  <a:gd name="T83" fmla="*/ 192 h 226"/>
                  <a:gd name="T84" fmla="*/ 157 w 203"/>
                  <a:gd name="T85" fmla="*/ 207 h 226"/>
                  <a:gd name="T86" fmla="*/ 136 w 203"/>
                  <a:gd name="T87" fmla="*/ 219 h 226"/>
                  <a:gd name="T88" fmla="*/ 113 w 203"/>
                  <a:gd name="T89" fmla="*/ 226 h 226"/>
                  <a:gd name="T90" fmla="*/ 87 w 203"/>
                  <a:gd name="T91" fmla="*/ 226 h 226"/>
                  <a:gd name="T92" fmla="*/ 63 w 203"/>
                  <a:gd name="T93" fmla="*/ 219 h 226"/>
                  <a:gd name="T94" fmla="*/ 42 w 203"/>
                  <a:gd name="T95" fmla="*/ 207 h 226"/>
                  <a:gd name="T96" fmla="*/ 25 w 203"/>
                  <a:gd name="T97" fmla="*/ 192 h 226"/>
                  <a:gd name="T98" fmla="*/ 12 w 203"/>
                  <a:gd name="T99" fmla="*/ 172 h 226"/>
                  <a:gd name="T100" fmla="*/ 3 w 203"/>
                  <a:gd name="T101" fmla="*/ 148 h 226"/>
                  <a:gd name="T102" fmla="*/ 0 w 203"/>
                  <a:gd name="T103" fmla="*/ 123 h 226"/>
                  <a:gd name="T104" fmla="*/ 4 w 203"/>
                  <a:gd name="T105" fmla="*/ 95 h 226"/>
                  <a:gd name="T106" fmla="*/ 15 w 203"/>
                  <a:gd name="T107" fmla="*/ 67 h 226"/>
                  <a:gd name="T108" fmla="*/ 30 w 203"/>
                  <a:gd name="T109" fmla="*/ 42 h 226"/>
                  <a:gd name="T110" fmla="*/ 41 w 203"/>
                  <a:gd name="T111" fmla="*/ 31 h 226"/>
                  <a:gd name="T112" fmla="*/ 54 w 203"/>
                  <a:gd name="T113" fmla="*/ 19 h 226"/>
                  <a:gd name="T114" fmla="*/ 68 w 203"/>
                  <a:gd name="T115" fmla="*/ 10 h 226"/>
                  <a:gd name="T116" fmla="*/ 84 w 203"/>
                  <a:gd name="T117" fmla="*/ 7 h 226"/>
                  <a:gd name="T118" fmla="*/ 85 w 203"/>
                  <a:gd name="T119" fmla="*/ 4 h 226"/>
                  <a:gd name="T120" fmla="*/ 89 w 203"/>
                  <a:gd name="T121" fmla="*/ 3 h 226"/>
                  <a:gd name="T122" fmla="*/ 110 w 203"/>
                  <a:gd name="T12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3" h="226">
                    <a:moveTo>
                      <a:pt x="114" y="19"/>
                    </a:moveTo>
                    <a:lnTo>
                      <a:pt x="93" y="20"/>
                    </a:lnTo>
                    <a:lnTo>
                      <a:pt x="91" y="20"/>
                    </a:lnTo>
                    <a:lnTo>
                      <a:pt x="88" y="19"/>
                    </a:lnTo>
                    <a:lnTo>
                      <a:pt x="81" y="21"/>
                    </a:lnTo>
                    <a:lnTo>
                      <a:pt x="75" y="24"/>
                    </a:lnTo>
                    <a:lnTo>
                      <a:pt x="68" y="27"/>
                    </a:lnTo>
                    <a:lnTo>
                      <a:pt x="53" y="41"/>
                    </a:lnTo>
                    <a:lnTo>
                      <a:pt x="39" y="58"/>
                    </a:lnTo>
                    <a:lnTo>
                      <a:pt x="28" y="78"/>
                    </a:lnTo>
                    <a:lnTo>
                      <a:pt x="20" y="100"/>
                    </a:lnTo>
                    <a:lnTo>
                      <a:pt x="17" y="123"/>
                    </a:lnTo>
                    <a:lnTo>
                      <a:pt x="20" y="147"/>
                    </a:lnTo>
                    <a:lnTo>
                      <a:pt x="29" y="169"/>
                    </a:lnTo>
                    <a:lnTo>
                      <a:pt x="43" y="188"/>
                    </a:lnTo>
                    <a:lnTo>
                      <a:pt x="63" y="201"/>
                    </a:lnTo>
                    <a:lnTo>
                      <a:pt x="85" y="209"/>
                    </a:lnTo>
                    <a:lnTo>
                      <a:pt x="110" y="209"/>
                    </a:lnTo>
                    <a:lnTo>
                      <a:pt x="132" y="202"/>
                    </a:lnTo>
                    <a:lnTo>
                      <a:pt x="152" y="190"/>
                    </a:lnTo>
                    <a:lnTo>
                      <a:pt x="166" y="175"/>
                    </a:lnTo>
                    <a:lnTo>
                      <a:pt x="178" y="155"/>
                    </a:lnTo>
                    <a:lnTo>
                      <a:pt x="185" y="133"/>
                    </a:lnTo>
                    <a:lnTo>
                      <a:pt x="186" y="109"/>
                    </a:lnTo>
                    <a:lnTo>
                      <a:pt x="182" y="91"/>
                    </a:lnTo>
                    <a:lnTo>
                      <a:pt x="176" y="71"/>
                    </a:lnTo>
                    <a:lnTo>
                      <a:pt x="164" y="51"/>
                    </a:lnTo>
                    <a:lnTo>
                      <a:pt x="149" y="36"/>
                    </a:lnTo>
                    <a:lnTo>
                      <a:pt x="134" y="24"/>
                    </a:lnTo>
                    <a:lnTo>
                      <a:pt x="114" y="19"/>
                    </a:lnTo>
                    <a:close/>
                    <a:moveTo>
                      <a:pt x="110" y="0"/>
                    </a:moveTo>
                    <a:lnTo>
                      <a:pt x="131" y="4"/>
                    </a:lnTo>
                    <a:lnTo>
                      <a:pt x="149" y="14"/>
                    </a:lnTo>
                    <a:lnTo>
                      <a:pt x="166" y="27"/>
                    </a:lnTo>
                    <a:lnTo>
                      <a:pt x="179" y="44"/>
                    </a:lnTo>
                    <a:lnTo>
                      <a:pt x="191" y="63"/>
                    </a:lnTo>
                    <a:lnTo>
                      <a:pt x="199" y="83"/>
                    </a:lnTo>
                    <a:lnTo>
                      <a:pt x="203" y="104"/>
                    </a:lnTo>
                    <a:lnTo>
                      <a:pt x="203" y="127"/>
                    </a:lnTo>
                    <a:lnTo>
                      <a:pt x="198" y="151"/>
                    </a:lnTo>
                    <a:lnTo>
                      <a:pt x="189" y="173"/>
                    </a:lnTo>
                    <a:lnTo>
                      <a:pt x="174" y="192"/>
                    </a:lnTo>
                    <a:lnTo>
                      <a:pt x="157" y="207"/>
                    </a:lnTo>
                    <a:lnTo>
                      <a:pt x="136" y="219"/>
                    </a:lnTo>
                    <a:lnTo>
                      <a:pt x="113" y="226"/>
                    </a:lnTo>
                    <a:lnTo>
                      <a:pt x="87" y="226"/>
                    </a:lnTo>
                    <a:lnTo>
                      <a:pt x="63" y="219"/>
                    </a:lnTo>
                    <a:lnTo>
                      <a:pt x="42" y="207"/>
                    </a:lnTo>
                    <a:lnTo>
                      <a:pt x="25" y="192"/>
                    </a:lnTo>
                    <a:lnTo>
                      <a:pt x="12" y="172"/>
                    </a:lnTo>
                    <a:lnTo>
                      <a:pt x="3" y="148"/>
                    </a:lnTo>
                    <a:lnTo>
                      <a:pt x="0" y="123"/>
                    </a:lnTo>
                    <a:lnTo>
                      <a:pt x="4" y="95"/>
                    </a:lnTo>
                    <a:lnTo>
                      <a:pt x="15" y="67"/>
                    </a:lnTo>
                    <a:lnTo>
                      <a:pt x="30" y="42"/>
                    </a:lnTo>
                    <a:lnTo>
                      <a:pt x="41" y="31"/>
                    </a:lnTo>
                    <a:lnTo>
                      <a:pt x="54" y="19"/>
                    </a:lnTo>
                    <a:lnTo>
                      <a:pt x="68" y="10"/>
                    </a:lnTo>
                    <a:lnTo>
                      <a:pt x="84" y="7"/>
                    </a:lnTo>
                    <a:lnTo>
                      <a:pt x="85" y="4"/>
                    </a:lnTo>
                    <a:lnTo>
                      <a:pt x="89" y="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64">
                <a:extLst>
                  <a:ext uri="{FF2B5EF4-FFF2-40B4-BE49-F238E27FC236}">
                    <a16:creationId xmlns:a16="http://schemas.microsoft.com/office/drawing/2014/main" id="{3D545037-DBDD-4AE8-8C08-F43F42EF4B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94126" y="6221413"/>
                <a:ext cx="461963" cy="455613"/>
              </a:xfrm>
              <a:custGeom>
                <a:avLst/>
                <a:gdLst>
                  <a:gd name="T0" fmla="*/ 136 w 291"/>
                  <a:gd name="T1" fmla="*/ 24 h 287"/>
                  <a:gd name="T2" fmla="*/ 91 w 291"/>
                  <a:gd name="T3" fmla="*/ 40 h 287"/>
                  <a:gd name="T4" fmla="*/ 53 w 291"/>
                  <a:gd name="T5" fmla="*/ 67 h 287"/>
                  <a:gd name="T6" fmla="*/ 28 w 291"/>
                  <a:gd name="T7" fmla="*/ 110 h 287"/>
                  <a:gd name="T8" fmla="*/ 20 w 291"/>
                  <a:gd name="T9" fmla="*/ 155 h 287"/>
                  <a:gd name="T10" fmla="*/ 25 w 291"/>
                  <a:gd name="T11" fmla="*/ 199 h 287"/>
                  <a:gd name="T12" fmla="*/ 45 w 291"/>
                  <a:gd name="T13" fmla="*/ 233 h 287"/>
                  <a:gd name="T14" fmla="*/ 76 w 291"/>
                  <a:gd name="T15" fmla="*/ 254 h 287"/>
                  <a:gd name="T16" fmla="*/ 113 w 291"/>
                  <a:gd name="T17" fmla="*/ 266 h 287"/>
                  <a:gd name="T18" fmla="*/ 163 w 291"/>
                  <a:gd name="T19" fmla="*/ 266 h 287"/>
                  <a:gd name="T20" fmla="*/ 208 w 291"/>
                  <a:gd name="T21" fmla="*/ 252 h 287"/>
                  <a:gd name="T22" fmla="*/ 245 w 291"/>
                  <a:gd name="T23" fmla="*/ 220 h 287"/>
                  <a:gd name="T24" fmla="*/ 267 w 291"/>
                  <a:gd name="T25" fmla="*/ 176 h 287"/>
                  <a:gd name="T26" fmla="*/ 271 w 291"/>
                  <a:gd name="T27" fmla="*/ 138 h 287"/>
                  <a:gd name="T28" fmla="*/ 267 w 291"/>
                  <a:gd name="T29" fmla="*/ 96 h 287"/>
                  <a:gd name="T30" fmla="*/ 253 w 291"/>
                  <a:gd name="T31" fmla="*/ 58 h 287"/>
                  <a:gd name="T32" fmla="*/ 228 w 291"/>
                  <a:gd name="T33" fmla="*/ 29 h 287"/>
                  <a:gd name="T34" fmla="*/ 193 w 291"/>
                  <a:gd name="T35" fmla="*/ 19 h 287"/>
                  <a:gd name="T36" fmla="*/ 166 w 291"/>
                  <a:gd name="T37" fmla="*/ 21 h 287"/>
                  <a:gd name="T38" fmla="*/ 160 w 291"/>
                  <a:gd name="T39" fmla="*/ 17 h 287"/>
                  <a:gd name="T40" fmla="*/ 212 w 291"/>
                  <a:gd name="T41" fmla="*/ 3 h 287"/>
                  <a:gd name="T42" fmla="*/ 248 w 291"/>
                  <a:gd name="T43" fmla="*/ 24 h 287"/>
                  <a:gd name="T44" fmla="*/ 274 w 291"/>
                  <a:gd name="T45" fmla="*/ 59 h 287"/>
                  <a:gd name="T46" fmla="*/ 288 w 291"/>
                  <a:gd name="T47" fmla="*/ 101 h 287"/>
                  <a:gd name="T48" fmla="*/ 291 w 291"/>
                  <a:gd name="T49" fmla="*/ 151 h 287"/>
                  <a:gd name="T50" fmla="*/ 278 w 291"/>
                  <a:gd name="T51" fmla="*/ 202 h 287"/>
                  <a:gd name="T52" fmla="*/ 249 w 291"/>
                  <a:gd name="T53" fmla="*/ 245 h 287"/>
                  <a:gd name="T54" fmla="*/ 204 w 291"/>
                  <a:gd name="T55" fmla="*/ 274 h 287"/>
                  <a:gd name="T56" fmla="*/ 147 w 291"/>
                  <a:gd name="T57" fmla="*/ 287 h 287"/>
                  <a:gd name="T58" fmla="*/ 88 w 291"/>
                  <a:gd name="T59" fmla="*/ 279 h 287"/>
                  <a:gd name="T60" fmla="*/ 37 w 291"/>
                  <a:gd name="T61" fmla="*/ 252 h 287"/>
                  <a:gd name="T62" fmla="*/ 11 w 291"/>
                  <a:gd name="T63" fmla="*/ 214 h 287"/>
                  <a:gd name="T64" fmla="*/ 0 w 291"/>
                  <a:gd name="T65" fmla="*/ 165 h 287"/>
                  <a:gd name="T66" fmla="*/ 7 w 291"/>
                  <a:gd name="T67" fmla="*/ 116 h 287"/>
                  <a:gd name="T68" fmla="*/ 24 w 291"/>
                  <a:gd name="T69" fmla="*/ 72 h 287"/>
                  <a:gd name="T70" fmla="*/ 62 w 291"/>
                  <a:gd name="T71" fmla="*/ 33 h 287"/>
                  <a:gd name="T72" fmla="*/ 113 w 291"/>
                  <a:gd name="T73" fmla="*/ 10 h 287"/>
                  <a:gd name="T74" fmla="*/ 166 w 291"/>
                  <a:gd name="T75" fmla="*/ 3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1" h="287">
                    <a:moveTo>
                      <a:pt x="160" y="17"/>
                    </a:moveTo>
                    <a:lnTo>
                      <a:pt x="136" y="24"/>
                    </a:lnTo>
                    <a:lnTo>
                      <a:pt x="113" y="31"/>
                    </a:lnTo>
                    <a:lnTo>
                      <a:pt x="91" y="40"/>
                    </a:lnTo>
                    <a:lnTo>
                      <a:pt x="70" y="51"/>
                    </a:lnTo>
                    <a:lnTo>
                      <a:pt x="53" y="67"/>
                    </a:lnTo>
                    <a:lnTo>
                      <a:pt x="38" y="87"/>
                    </a:lnTo>
                    <a:lnTo>
                      <a:pt x="28" y="110"/>
                    </a:lnTo>
                    <a:lnTo>
                      <a:pt x="23" y="131"/>
                    </a:lnTo>
                    <a:lnTo>
                      <a:pt x="20" y="155"/>
                    </a:lnTo>
                    <a:lnTo>
                      <a:pt x="21" y="177"/>
                    </a:lnTo>
                    <a:lnTo>
                      <a:pt x="25" y="199"/>
                    </a:lnTo>
                    <a:lnTo>
                      <a:pt x="33" y="219"/>
                    </a:lnTo>
                    <a:lnTo>
                      <a:pt x="45" y="233"/>
                    </a:lnTo>
                    <a:lnTo>
                      <a:pt x="59" y="245"/>
                    </a:lnTo>
                    <a:lnTo>
                      <a:pt x="76" y="254"/>
                    </a:lnTo>
                    <a:lnTo>
                      <a:pt x="94" y="261"/>
                    </a:lnTo>
                    <a:lnTo>
                      <a:pt x="113" y="266"/>
                    </a:lnTo>
                    <a:lnTo>
                      <a:pt x="138" y="267"/>
                    </a:lnTo>
                    <a:lnTo>
                      <a:pt x="163" y="266"/>
                    </a:lnTo>
                    <a:lnTo>
                      <a:pt x="186" y="261"/>
                    </a:lnTo>
                    <a:lnTo>
                      <a:pt x="208" y="252"/>
                    </a:lnTo>
                    <a:lnTo>
                      <a:pt x="229" y="237"/>
                    </a:lnTo>
                    <a:lnTo>
                      <a:pt x="245" y="220"/>
                    </a:lnTo>
                    <a:lnTo>
                      <a:pt x="258" y="199"/>
                    </a:lnTo>
                    <a:lnTo>
                      <a:pt x="267" y="176"/>
                    </a:lnTo>
                    <a:lnTo>
                      <a:pt x="270" y="158"/>
                    </a:lnTo>
                    <a:lnTo>
                      <a:pt x="271" y="138"/>
                    </a:lnTo>
                    <a:lnTo>
                      <a:pt x="270" y="117"/>
                    </a:lnTo>
                    <a:lnTo>
                      <a:pt x="267" y="96"/>
                    </a:lnTo>
                    <a:lnTo>
                      <a:pt x="261" y="76"/>
                    </a:lnTo>
                    <a:lnTo>
                      <a:pt x="253" y="58"/>
                    </a:lnTo>
                    <a:lnTo>
                      <a:pt x="241" y="42"/>
                    </a:lnTo>
                    <a:lnTo>
                      <a:pt x="228" y="29"/>
                    </a:lnTo>
                    <a:lnTo>
                      <a:pt x="211" y="21"/>
                    </a:lnTo>
                    <a:lnTo>
                      <a:pt x="193" y="19"/>
                    </a:lnTo>
                    <a:lnTo>
                      <a:pt x="170" y="21"/>
                    </a:lnTo>
                    <a:lnTo>
                      <a:pt x="166" y="21"/>
                    </a:lnTo>
                    <a:lnTo>
                      <a:pt x="163" y="20"/>
                    </a:lnTo>
                    <a:lnTo>
                      <a:pt x="160" y="17"/>
                    </a:lnTo>
                    <a:close/>
                    <a:moveTo>
                      <a:pt x="190" y="0"/>
                    </a:moveTo>
                    <a:lnTo>
                      <a:pt x="212" y="3"/>
                    </a:lnTo>
                    <a:lnTo>
                      <a:pt x="231" y="12"/>
                    </a:lnTo>
                    <a:lnTo>
                      <a:pt x="248" y="24"/>
                    </a:lnTo>
                    <a:lnTo>
                      <a:pt x="262" y="41"/>
                    </a:lnTo>
                    <a:lnTo>
                      <a:pt x="274" y="59"/>
                    </a:lnTo>
                    <a:lnTo>
                      <a:pt x="283" y="80"/>
                    </a:lnTo>
                    <a:lnTo>
                      <a:pt x="288" y="101"/>
                    </a:lnTo>
                    <a:lnTo>
                      <a:pt x="291" y="123"/>
                    </a:lnTo>
                    <a:lnTo>
                      <a:pt x="291" y="151"/>
                    </a:lnTo>
                    <a:lnTo>
                      <a:pt x="286" y="177"/>
                    </a:lnTo>
                    <a:lnTo>
                      <a:pt x="278" y="202"/>
                    </a:lnTo>
                    <a:lnTo>
                      <a:pt x="266" y="226"/>
                    </a:lnTo>
                    <a:lnTo>
                      <a:pt x="249" y="245"/>
                    </a:lnTo>
                    <a:lnTo>
                      <a:pt x="229" y="262"/>
                    </a:lnTo>
                    <a:lnTo>
                      <a:pt x="204" y="274"/>
                    </a:lnTo>
                    <a:lnTo>
                      <a:pt x="177" y="283"/>
                    </a:lnTo>
                    <a:lnTo>
                      <a:pt x="147" y="287"/>
                    </a:lnTo>
                    <a:lnTo>
                      <a:pt x="118" y="286"/>
                    </a:lnTo>
                    <a:lnTo>
                      <a:pt x="88" y="279"/>
                    </a:lnTo>
                    <a:lnTo>
                      <a:pt x="62" y="269"/>
                    </a:lnTo>
                    <a:lnTo>
                      <a:pt x="37" y="252"/>
                    </a:lnTo>
                    <a:lnTo>
                      <a:pt x="21" y="235"/>
                    </a:lnTo>
                    <a:lnTo>
                      <a:pt x="11" y="214"/>
                    </a:lnTo>
                    <a:lnTo>
                      <a:pt x="4" y="190"/>
                    </a:lnTo>
                    <a:lnTo>
                      <a:pt x="0" y="165"/>
                    </a:lnTo>
                    <a:lnTo>
                      <a:pt x="2" y="140"/>
                    </a:lnTo>
                    <a:lnTo>
                      <a:pt x="7" y="116"/>
                    </a:lnTo>
                    <a:lnTo>
                      <a:pt x="13" y="92"/>
                    </a:lnTo>
                    <a:lnTo>
                      <a:pt x="24" y="72"/>
                    </a:lnTo>
                    <a:lnTo>
                      <a:pt x="41" y="51"/>
                    </a:lnTo>
                    <a:lnTo>
                      <a:pt x="62" y="33"/>
                    </a:lnTo>
                    <a:lnTo>
                      <a:pt x="87" y="20"/>
                    </a:lnTo>
                    <a:lnTo>
                      <a:pt x="113" y="10"/>
                    </a:lnTo>
                    <a:lnTo>
                      <a:pt x="140" y="4"/>
                    </a:lnTo>
                    <a:lnTo>
                      <a:pt x="166" y="3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65">
                <a:extLst>
                  <a:ext uri="{FF2B5EF4-FFF2-40B4-BE49-F238E27FC236}">
                    <a16:creationId xmlns:a16="http://schemas.microsoft.com/office/drawing/2014/main" id="{C306F185-E4B7-4073-9CCE-E80F26119F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87801" y="6416675"/>
                <a:ext cx="82550" cy="85725"/>
              </a:xfrm>
              <a:custGeom>
                <a:avLst/>
                <a:gdLst>
                  <a:gd name="T0" fmla="*/ 22 w 52"/>
                  <a:gd name="T1" fmla="*/ 16 h 54"/>
                  <a:gd name="T2" fmla="*/ 18 w 52"/>
                  <a:gd name="T3" fmla="*/ 17 h 54"/>
                  <a:gd name="T4" fmla="*/ 16 w 52"/>
                  <a:gd name="T5" fmla="*/ 21 h 54"/>
                  <a:gd name="T6" fmla="*/ 14 w 52"/>
                  <a:gd name="T7" fmla="*/ 25 h 54"/>
                  <a:gd name="T8" fmla="*/ 14 w 52"/>
                  <a:gd name="T9" fmla="*/ 29 h 54"/>
                  <a:gd name="T10" fmla="*/ 16 w 52"/>
                  <a:gd name="T11" fmla="*/ 35 h 54"/>
                  <a:gd name="T12" fmla="*/ 18 w 52"/>
                  <a:gd name="T13" fmla="*/ 37 h 54"/>
                  <a:gd name="T14" fmla="*/ 21 w 52"/>
                  <a:gd name="T15" fmla="*/ 38 h 54"/>
                  <a:gd name="T16" fmla="*/ 24 w 52"/>
                  <a:gd name="T17" fmla="*/ 40 h 54"/>
                  <a:gd name="T18" fmla="*/ 27 w 52"/>
                  <a:gd name="T19" fmla="*/ 38 h 54"/>
                  <a:gd name="T20" fmla="*/ 30 w 52"/>
                  <a:gd name="T21" fmla="*/ 38 h 54"/>
                  <a:gd name="T22" fmla="*/ 33 w 52"/>
                  <a:gd name="T23" fmla="*/ 36 h 54"/>
                  <a:gd name="T24" fmla="*/ 35 w 52"/>
                  <a:gd name="T25" fmla="*/ 33 h 54"/>
                  <a:gd name="T26" fmla="*/ 37 w 52"/>
                  <a:gd name="T27" fmla="*/ 29 h 54"/>
                  <a:gd name="T28" fmla="*/ 37 w 52"/>
                  <a:gd name="T29" fmla="*/ 25 h 54"/>
                  <a:gd name="T30" fmla="*/ 35 w 52"/>
                  <a:gd name="T31" fmla="*/ 21 h 54"/>
                  <a:gd name="T32" fmla="*/ 33 w 52"/>
                  <a:gd name="T33" fmla="*/ 19 h 54"/>
                  <a:gd name="T34" fmla="*/ 29 w 52"/>
                  <a:gd name="T35" fmla="*/ 17 h 54"/>
                  <a:gd name="T36" fmla="*/ 26 w 52"/>
                  <a:gd name="T37" fmla="*/ 16 h 54"/>
                  <a:gd name="T38" fmla="*/ 22 w 52"/>
                  <a:gd name="T39" fmla="*/ 16 h 54"/>
                  <a:gd name="T40" fmla="*/ 22 w 52"/>
                  <a:gd name="T41" fmla="*/ 0 h 54"/>
                  <a:gd name="T42" fmla="*/ 31 w 52"/>
                  <a:gd name="T43" fmla="*/ 2 h 54"/>
                  <a:gd name="T44" fmla="*/ 39 w 52"/>
                  <a:gd name="T45" fmla="*/ 4 h 54"/>
                  <a:gd name="T46" fmla="*/ 44 w 52"/>
                  <a:gd name="T47" fmla="*/ 8 h 54"/>
                  <a:gd name="T48" fmla="*/ 51 w 52"/>
                  <a:gd name="T49" fmla="*/ 19 h 54"/>
                  <a:gd name="T50" fmla="*/ 52 w 52"/>
                  <a:gd name="T51" fmla="*/ 29 h 54"/>
                  <a:gd name="T52" fmla="*/ 50 w 52"/>
                  <a:gd name="T53" fmla="*/ 40 h 54"/>
                  <a:gd name="T54" fmla="*/ 41 w 52"/>
                  <a:gd name="T55" fmla="*/ 49 h 54"/>
                  <a:gd name="T56" fmla="*/ 30 w 52"/>
                  <a:gd name="T57" fmla="*/ 54 h 54"/>
                  <a:gd name="T58" fmla="*/ 18 w 52"/>
                  <a:gd name="T59" fmla="*/ 54 h 54"/>
                  <a:gd name="T60" fmla="*/ 9 w 52"/>
                  <a:gd name="T61" fmla="*/ 49 h 54"/>
                  <a:gd name="T62" fmla="*/ 3 w 52"/>
                  <a:gd name="T63" fmla="*/ 40 h 54"/>
                  <a:gd name="T64" fmla="*/ 0 w 52"/>
                  <a:gd name="T65" fmla="*/ 31 h 54"/>
                  <a:gd name="T66" fmla="*/ 1 w 52"/>
                  <a:gd name="T67" fmla="*/ 21 h 54"/>
                  <a:gd name="T68" fmla="*/ 6 w 52"/>
                  <a:gd name="T69" fmla="*/ 14 h 54"/>
                  <a:gd name="T70" fmla="*/ 6 w 52"/>
                  <a:gd name="T71" fmla="*/ 12 h 54"/>
                  <a:gd name="T72" fmla="*/ 9 w 52"/>
                  <a:gd name="T73" fmla="*/ 6 h 54"/>
                  <a:gd name="T74" fmla="*/ 14 w 52"/>
                  <a:gd name="T75" fmla="*/ 2 h 54"/>
                  <a:gd name="T76" fmla="*/ 22 w 52"/>
                  <a:gd name="T7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54">
                    <a:moveTo>
                      <a:pt x="22" y="16"/>
                    </a:moveTo>
                    <a:lnTo>
                      <a:pt x="18" y="17"/>
                    </a:lnTo>
                    <a:lnTo>
                      <a:pt x="16" y="21"/>
                    </a:lnTo>
                    <a:lnTo>
                      <a:pt x="14" y="25"/>
                    </a:lnTo>
                    <a:lnTo>
                      <a:pt x="14" y="29"/>
                    </a:lnTo>
                    <a:lnTo>
                      <a:pt x="16" y="35"/>
                    </a:lnTo>
                    <a:lnTo>
                      <a:pt x="18" y="37"/>
                    </a:lnTo>
                    <a:lnTo>
                      <a:pt x="21" y="38"/>
                    </a:lnTo>
                    <a:lnTo>
                      <a:pt x="24" y="40"/>
                    </a:lnTo>
                    <a:lnTo>
                      <a:pt x="27" y="38"/>
                    </a:lnTo>
                    <a:lnTo>
                      <a:pt x="30" y="38"/>
                    </a:lnTo>
                    <a:lnTo>
                      <a:pt x="33" y="36"/>
                    </a:lnTo>
                    <a:lnTo>
                      <a:pt x="35" y="33"/>
                    </a:lnTo>
                    <a:lnTo>
                      <a:pt x="37" y="29"/>
                    </a:lnTo>
                    <a:lnTo>
                      <a:pt x="37" y="25"/>
                    </a:lnTo>
                    <a:lnTo>
                      <a:pt x="35" y="21"/>
                    </a:lnTo>
                    <a:lnTo>
                      <a:pt x="33" y="19"/>
                    </a:lnTo>
                    <a:lnTo>
                      <a:pt x="29" y="17"/>
                    </a:lnTo>
                    <a:lnTo>
                      <a:pt x="26" y="16"/>
                    </a:lnTo>
                    <a:lnTo>
                      <a:pt x="22" y="16"/>
                    </a:lnTo>
                    <a:close/>
                    <a:moveTo>
                      <a:pt x="22" y="0"/>
                    </a:moveTo>
                    <a:lnTo>
                      <a:pt x="31" y="2"/>
                    </a:lnTo>
                    <a:lnTo>
                      <a:pt x="39" y="4"/>
                    </a:lnTo>
                    <a:lnTo>
                      <a:pt x="44" y="8"/>
                    </a:lnTo>
                    <a:lnTo>
                      <a:pt x="51" y="19"/>
                    </a:lnTo>
                    <a:lnTo>
                      <a:pt x="52" y="29"/>
                    </a:lnTo>
                    <a:lnTo>
                      <a:pt x="50" y="40"/>
                    </a:lnTo>
                    <a:lnTo>
                      <a:pt x="41" y="49"/>
                    </a:lnTo>
                    <a:lnTo>
                      <a:pt x="30" y="54"/>
                    </a:lnTo>
                    <a:lnTo>
                      <a:pt x="18" y="54"/>
                    </a:lnTo>
                    <a:lnTo>
                      <a:pt x="9" y="49"/>
                    </a:lnTo>
                    <a:lnTo>
                      <a:pt x="3" y="40"/>
                    </a:lnTo>
                    <a:lnTo>
                      <a:pt x="0" y="31"/>
                    </a:lnTo>
                    <a:lnTo>
                      <a:pt x="1" y="21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9" y="6"/>
                    </a:lnTo>
                    <a:lnTo>
                      <a:pt x="14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66">
                <a:extLst>
                  <a:ext uri="{FF2B5EF4-FFF2-40B4-BE49-F238E27FC236}">
                    <a16:creationId xmlns:a16="http://schemas.microsoft.com/office/drawing/2014/main" id="{B49FE9C4-BC8E-47BD-B65C-957D7BF3C5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701" y="6372225"/>
                <a:ext cx="174625" cy="192088"/>
              </a:xfrm>
              <a:custGeom>
                <a:avLst/>
                <a:gdLst>
                  <a:gd name="T0" fmla="*/ 44 w 110"/>
                  <a:gd name="T1" fmla="*/ 14 h 121"/>
                  <a:gd name="T2" fmla="*/ 34 w 110"/>
                  <a:gd name="T3" fmla="*/ 22 h 121"/>
                  <a:gd name="T4" fmla="*/ 27 w 110"/>
                  <a:gd name="T5" fmla="*/ 34 h 121"/>
                  <a:gd name="T6" fmla="*/ 20 w 110"/>
                  <a:gd name="T7" fmla="*/ 48 h 121"/>
                  <a:gd name="T8" fmla="*/ 17 w 110"/>
                  <a:gd name="T9" fmla="*/ 61 h 121"/>
                  <a:gd name="T10" fmla="*/ 17 w 110"/>
                  <a:gd name="T11" fmla="*/ 76 h 121"/>
                  <a:gd name="T12" fmla="*/ 21 w 110"/>
                  <a:gd name="T13" fmla="*/ 89 h 121"/>
                  <a:gd name="T14" fmla="*/ 28 w 110"/>
                  <a:gd name="T15" fmla="*/ 98 h 121"/>
                  <a:gd name="T16" fmla="*/ 38 w 110"/>
                  <a:gd name="T17" fmla="*/ 104 h 121"/>
                  <a:gd name="T18" fmla="*/ 53 w 110"/>
                  <a:gd name="T19" fmla="*/ 106 h 121"/>
                  <a:gd name="T20" fmla="*/ 70 w 110"/>
                  <a:gd name="T21" fmla="*/ 102 h 121"/>
                  <a:gd name="T22" fmla="*/ 82 w 110"/>
                  <a:gd name="T23" fmla="*/ 93 h 121"/>
                  <a:gd name="T24" fmla="*/ 88 w 110"/>
                  <a:gd name="T25" fmla="*/ 81 h 121"/>
                  <a:gd name="T26" fmla="*/ 92 w 110"/>
                  <a:gd name="T27" fmla="*/ 68 h 121"/>
                  <a:gd name="T28" fmla="*/ 91 w 110"/>
                  <a:gd name="T29" fmla="*/ 53 h 121"/>
                  <a:gd name="T30" fmla="*/ 85 w 110"/>
                  <a:gd name="T31" fmla="*/ 40 h 121"/>
                  <a:gd name="T32" fmla="*/ 78 w 110"/>
                  <a:gd name="T33" fmla="*/ 28 h 121"/>
                  <a:gd name="T34" fmla="*/ 65 w 110"/>
                  <a:gd name="T35" fmla="*/ 21 h 121"/>
                  <a:gd name="T36" fmla="*/ 49 w 110"/>
                  <a:gd name="T37" fmla="*/ 15 h 121"/>
                  <a:gd name="T38" fmla="*/ 46 w 110"/>
                  <a:gd name="T39" fmla="*/ 15 h 121"/>
                  <a:gd name="T40" fmla="*/ 44 w 110"/>
                  <a:gd name="T41" fmla="*/ 14 h 121"/>
                  <a:gd name="T42" fmla="*/ 49 w 110"/>
                  <a:gd name="T43" fmla="*/ 0 h 121"/>
                  <a:gd name="T44" fmla="*/ 67 w 110"/>
                  <a:gd name="T45" fmla="*/ 4 h 121"/>
                  <a:gd name="T46" fmla="*/ 84 w 110"/>
                  <a:gd name="T47" fmla="*/ 11 h 121"/>
                  <a:gd name="T48" fmla="*/ 97 w 110"/>
                  <a:gd name="T49" fmla="*/ 25 h 121"/>
                  <a:gd name="T50" fmla="*/ 106 w 110"/>
                  <a:gd name="T51" fmla="*/ 40 h 121"/>
                  <a:gd name="T52" fmla="*/ 110 w 110"/>
                  <a:gd name="T53" fmla="*/ 59 h 121"/>
                  <a:gd name="T54" fmla="*/ 108 w 110"/>
                  <a:gd name="T55" fmla="*/ 77 h 121"/>
                  <a:gd name="T56" fmla="*/ 100 w 110"/>
                  <a:gd name="T57" fmla="*/ 94 h 121"/>
                  <a:gd name="T58" fmla="*/ 88 w 110"/>
                  <a:gd name="T59" fmla="*/ 107 h 121"/>
                  <a:gd name="T60" fmla="*/ 74 w 110"/>
                  <a:gd name="T61" fmla="*/ 117 h 121"/>
                  <a:gd name="T62" fmla="*/ 55 w 110"/>
                  <a:gd name="T63" fmla="*/ 121 h 121"/>
                  <a:gd name="T64" fmla="*/ 37 w 110"/>
                  <a:gd name="T65" fmla="*/ 120 h 121"/>
                  <a:gd name="T66" fmla="*/ 23 w 110"/>
                  <a:gd name="T67" fmla="*/ 114 h 121"/>
                  <a:gd name="T68" fmla="*/ 10 w 110"/>
                  <a:gd name="T69" fmla="*/ 103 h 121"/>
                  <a:gd name="T70" fmla="*/ 3 w 110"/>
                  <a:gd name="T71" fmla="*/ 87 h 121"/>
                  <a:gd name="T72" fmla="*/ 0 w 110"/>
                  <a:gd name="T73" fmla="*/ 69 h 121"/>
                  <a:gd name="T74" fmla="*/ 2 w 110"/>
                  <a:gd name="T75" fmla="*/ 56 h 121"/>
                  <a:gd name="T76" fmla="*/ 6 w 110"/>
                  <a:gd name="T77" fmla="*/ 42 h 121"/>
                  <a:gd name="T78" fmla="*/ 11 w 110"/>
                  <a:gd name="T79" fmla="*/ 28 h 121"/>
                  <a:gd name="T80" fmla="*/ 19 w 110"/>
                  <a:gd name="T81" fmla="*/ 17 h 121"/>
                  <a:gd name="T82" fmla="*/ 29 w 110"/>
                  <a:gd name="T83" fmla="*/ 8 h 121"/>
                  <a:gd name="T84" fmla="*/ 42 w 110"/>
                  <a:gd name="T85" fmla="*/ 4 h 121"/>
                  <a:gd name="T86" fmla="*/ 44 w 110"/>
                  <a:gd name="T87" fmla="*/ 1 h 121"/>
                  <a:gd name="T88" fmla="*/ 46 w 110"/>
                  <a:gd name="T89" fmla="*/ 0 h 121"/>
                  <a:gd name="T90" fmla="*/ 49 w 110"/>
                  <a:gd name="T9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0" h="121">
                    <a:moveTo>
                      <a:pt x="44" y="14"/>
                    </a:moveTo>
                    <a:lnTo>
                      <a:pt x="34" y="22"/>
                    </a:lnTo>
                    <a:lnTo>
                      <a:pt x="27" y="34"/>
                    </a:lnTo>
                    <a:lnTo>
                      <a:pt x="20" y="48"/>
                    </a:lnTo>
                    <a:lnTo>
                      <a:pt x="17" y="61"/>
                    </a:lnTo>
                    <a:lnTo>
                      <a:pt x="17" y="76"/>
                    </a:lnTo>
                    <a:lnTo>
                      <a:pt x="21" y="89"/>
                    </a:lnTo>
                    <a:lnTo>
                      <a:pt x="28" y="98"/>
                    </a:lnTo>
                    <a:lnTo>
                      <a:pt x="38" y="104"/>
                    </a:lnTo>
                    <a:lnTo>
                      <a:pt x="53" y="106"/>
                    </a:lnTo>
                    <a:lnTo>
                      <a:pt x="70" y="102"/>
                    </a:lnTo>
                    <a:lnTo>
                      <a:pt x="82" y="93"/>
                    </a:lnTo>
                    <a:lnTo>
                      <a:pt x="88" y="81"/>
                    </a:lnTo>
                    <a:lnTo>
                      <a:pt x="92" y="68"/>
                    </a:lnTo>
                    <a:lnTo>
                      <a:pt x="91" y="53"/>
                    </a:lnTo>
                    <a:lnTo>
                      <a:pt x="85" y="40"/>
                    </a:lnTo>
                    <a:lnTo>
                      <a:pt x="78" y="28"/>
                    </a:lnTo>
                    <a:lnTo>
                      <a:pt x="65" y="21"/>
                    </a:lnTo>
                    <a:lnTo>
                      <a:pt x="49" y="15"/>
                    </a:lnTo>
                    <a:lnTo>
                      <a:pt x="46" y="15"/>
                    </a:lnTo>
                    <a:lnTo>
                      <a:pt x="44" y="14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4" y="11"/>
                    </a:lnTo>
                    <a:lnTo>
                      <a:pt x="97" y="25"/>
                    </a:lnTo>
                    <a:lnTo>
                      <a:pt x="106" y="40"/>
                    </a:lnTo>
                    <a:lnTo>
                      <a:pt x="110" y="59"/>
                    </a:lnTo>
                    <a:lnTo>
                      <a:pt x="108" y="77"/>
                    </a:lnTo>
                    <a:lnTo>
                      <a:pt x="100" y="94"/>
                    </a:lnTo>
                    <a:lnTo>
                      <a:pt x="88" y="107"/>
                    </a:lnTo>
                    <a:lnTo>
                      <a:pt x="74" y="117"/>
                    </a:lnTo>
                    <a:lnTo>
                      <a:pt x="55" y="121"/>
                    </a:lnTo>
                    <a:lnTo>
                      <a:pt x="37" y="120"/>
                    </a:lnTo>
                    <a:lnTo>
                      <a:pt x="23" y="114"/>
                    </a:lnTo>
                    <a:lnTo>
                      <a:pt x="10" y="103"/>
                    </a:lnTo>
                    <a:lnTo>
                      <a:pt x="3" y="87"/>
                    </a:lnTo>
                    <a:lnTo>
                      <a:pt x="0" y="69"/>
                    </a:lnTo>
                    <a:lnTo>
                      <a:pt x="2" y="56"/>
                    </a:lnTo>
                    <a:lnTo>
                      <a:pt x="6" y="42"/>
                    </a:lnTo>
                    <a:lnTo>
                      <a:pt x="11" y="28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42" y="4"/>
                    </a:lnTo>
                    <a:lnTo>
                      <a:pt x="44" y="1"/>
                    </a:lnTo>
                    <a:lnTo>
                      <a:pt x="46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67">
                <a:extLst>
                  <a:ext uri="{FF2B5EF4-FFF2-40B4-BE49-F238E27FC236}">
                    <a16:creationId xmlns:a16="http://schemas.microsoft.com/office/drawing/2014/main" id="{DA23A48F-98D8-4330-81E3-49D3989A38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16376" y="6099175"/>
                <a:ext cx="93663" cy="92075"/>
              </a:xfrm>
              <a:custGeom>
                <a:avLst/>
                <a:gdLst>
                  <a:gd name="T0" fmla="*/ 25 w 59"/>
                  <a:gd name="T1" fmla="*/ 11 h 58"/>
                  <a:gd name="T2" fmla="*/ 24 w 59"/>
                  <a:gd name="T3" fmla="*/ 13 h 58"/>
                  <a:gd name="T4" fmla="*/ 21 w 59"/>
                  <a:gd name="T5" fmla="*/ 16 h 58"/>
                  <a:gd name="T6" fmla="*/ 19 w 59"/>
                  <a:gd name="T7" fmla="*/ 19 h 58"/>
                  <a:gd name="T8" fmla="*/ 17 w 59"/>
                  <a:gd name="T9" fmla="*/ 22 h 58"/>
                  <a:gd name="T10" fmla="*/ 16 w 59"/>
                  <a:gd name="T11" fmla="*/ 25 h 58"/>
                  <a:gd name="T12" fmla="*/ 16 w 59"/>
                  <a:gd name="T13" fmla="*/ 29 h 58"/>
                  <a:gd name="T14" fmla="*/ 17 w 59"/>
                  <a:gd name="T15" fmla="*/ 33 h 58"/>
                  <a:gd name="T16" fmla="*/ 19 w 59"/>
                  <a:gd name="T17" fmla="*/ 37 h 58"/>
                  <a:gd name="T18" fmla="*/ 21 w 59"/>
                  <a:gd name="T19" fmla="*/ 39 h 58"/>
                  <a:gd name="T20" fmla="*/ 25 w 59"/>
                  <a:gd name="T21" fmla="*/ 42 h 58"/>
                  <a:gd name="T22" fmla="*/ 29 w 59"/>
                  <a:gd name="T23" fmla="*/ 42 h 58"/>
                  <a:gd name="T24" fmla="*/ 33 w 59"/>
                  <a:gd name="T25" fmla="*/ 41 h 58"/>
                  <a:gd name="T26" fmla="*/ 37 w 59"/>
                  <a:gd name="T27" fmla="*/ 39 h 58"/>
                  <a:gd name="T28" fmla="*/ 40 w 59"/>
                  <a:gd name="T29" fmla="*/ 37 h 58"/>
                  <a:gd name="T30" fmla="*/ 42 w 59"/>
                  <a:gd name="T31" fmla="*/ 34 h 58"/>
                  <a:gd name="T32" fmla="*/ 43 w 59"/>
                  <a:gd name="T33" fmla="*/ 30 h 58"/>
                  <a:gd name="T34" fmla="*/ 43 w 59"/>
                  <a:gd name="T35" fmla="*/ 26 h 58"/>
                  <a:gd name="T36" fmla="*/ 42 w 59"/>
                  <a:gd name="T37" fmla="*/ 22 h 58"/>
                  <a:gd name="T38" fmla="*/ 40 w 59"/>
                  <a:gd name="T39" fmla="*/ 17 h 58"/>
                  <a:gd name="T40" fmla="*/ 34 w 59"/>
                  <a:gd name="T41" fmla="*/ 15 h 58"/>
                  <a:gd name="T42" fmla="*/ 30 w 59"/>
                  <a:gd name="T43" fmla="*/ 12 h 58"/>
                  <a:gd name="T44" fmla="*/ 25 w 59"/>
                  <a:gd name="T45" fmla="*/ 11 h 58"/>
                  <a:gd name="T46" fmla="*/ 34 w 59"/>
                  <a:gd name="T47" fmla="*/ 0 h 58"/>
                  <a:gd name="T48" fmla="*/ 46 w 59"/>
                  <a:gd name="T49" fmla="*/ 4 h 58"/>
                  <a:gd name="T50" fmla="*/ 55 w 59"/>
                  <a:gd name="T51" fmla="*/ 13 h 58"/>
                  <a:gd name="T52" fmla="*/ 59 w 59"/>
                  <a:gd name="T53" fmla="*/ 25 h 58"/>
                  <a:gd name="T54" fmla="*/ 59 w 59"/>
                  <a:gd name="T55" fmla="*/ 36 h 58"/>
                  <a:gd name="T56" fmla="*/ 54 w 59"/>
                  <a:gd name="T57" fmla="*/ 46 h 58"/>
                  <a:gd name="T58" fmla="*/ 45 w 59"/>
                  <a:gd name="T59" fmla="*/ 54 h 58"/>
                  <a:gd name="T60" fmla="*/ 34 w 59"/>
                  <a:gd name="T61" fmla="*/ 58 h 58"/>
                  <a:gd name="T62" fmla="*/ 23 w 59"/>
                  <a:gd name="T63" fmla="*/ 58 h 58"/>
                  <a:gd name="T64" fmla="*/ 12 w 59"/>
                  <a:gd name="T65" fmla="*/ 54 h 58"/>
                  <a:gd name="T66" fmla="*/ 4 w 59"/>
                  <a:gd name="T67" fmla="*/ 46 h 58"/>
                  <a:gd name="T68" fmla="*/ 0 w 59"/>
                  <a:gd name="T69" fmla="*/ 36 h 58"/>
                  <a:gd name="T70" fmla="*/ 0 w 59"/>
                  <a:gd name="T71" fmla="*/ 26 h 58"/>
                  <a:gd name="T72" fmla="*/ 2 w 59"/>
                  <a:gd name="T73" fmla="*/ 17 h 58"/>
                  <a:gd name="T74" fmla="*/ 7 w 59"/>
                  <a:gd name="T75" fmla="*/ 8 h 58"/>
                  <a:gd name="T76" fmla="*/ 13 w 59"/>
                  <a:gd name="T77" fmla="*/ 1 h 58"/>
                  <a:gd name="T78" fmla="*/ 21 w 59"/>
                  <a:gd name="T79" fmla="*/ 1 h 58"/>
                  <a:gd name="T80" fmla="*/ 23 w 59"/>
                  <a:gd name="T81" fmla="*/ 1 h 58"/>
                  <a:gd name="T82" fmla="*/ 23 w 59"/>
                  <a:gd name="T83" fmla="*/ 1 h 58"/>
                  <a:gd name="T84" fmla="*/ 34 w 59"/>
                  <a:gd name="T8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58">
                    <a:moveTo>
                      <a:pt x="25" y="11"/>
                    </a:moveTo>
                    <a:lnTo>
                      <a:pt x="24" y="13"/>
                    </a:lnTo>
                    <a:lnTo>
                      <a:pt x="21" y="16"/>
                    </a:lnTo>
                    <a:lnTo>
                      <a:pt x="19" y="19"/>
                    </a:lnTo>
                    <a:lnTo>
                      <a:pt x="17" y="22"/>
                    </a:lnTo>
                    <a:lnTo>
                      <a:pt x="16" y="25"/>
                    </a:lnTo>
                    <a:lnTo>
                      <a:pt x="16" y="29"/>
                    </a:lnTo>
                    <a:lnTo>
                      <a:pt x="17" y="33"/>
                    </a:lnTo>
                    <a:lnTo>
                      <a:pt x="19" y="37"/>
                    </a:lnTo>
                    <a:lnTo>
                      <a:pt x="21" y="39"/>
                    </a:lnTo>
                    <a:lnTo>
                      <a:pt x="25" y="42"/>
                    </a:lnTo>
                    <a:lnTo>
                      <a:pt x="29" y="42"/>
                    </a:lnTo>
                    <a:lnTo>
                      <a:pt x="33" y="41"/>
                    </a:lnTo>
                    <a:lnTo>
                      <a:pt x="37" y="39"/>
                    </a:lnTo>
                    <a:lnTo>
                      <a:pt x="40" y="37"/>
                    </a:lnTo>
                    <a:lnTo>
                      <a:pt x="42" y="34"/>
                    </a:lnTo>
                    <a:lnTo>
                      <a:pt x="43" y="30"/>
                    </a:lnTo>
                    <a:lnTo>
                      <a:pt x="43" y="26"/>
                    </a:lnTo>
                    <a:lnTo>
                      <a:pt x="42" y="22"/>
                    </a:lnTo>
                    <a:lnTo>
                      <a:pt x="40" y="17"/>
                    </a:lnTo>
                    <a:lnTo>
                      <a:pt x="34" y="15"/>
                    </a:lnTo>
                    <a:lnTo>
                      <a:pt x="30" y="12"/>
                    </a:lnTo>
                    <a:lnTo>
                      <a:pt x="25" y="11"/>
                    </a:lnTo>
                    <a:close/>
                    <a:moveTo>
                      <a:pt x="34" y="0"/>
                    </a:moveTo>
                    <a:lnTo>
                      <a:pt x="46" y="4"/>
                    </a:lnTo>
                    <a:lnTo>
                      <a:pt x="55" y="13"/>
                    </a:lnTo>
                    <a:lnTo>
                      <a:pt x="59" y="25"/>
                    </a:lnTo>
                    <a:lnTo>
                      <a:pt x="59" y="36"/>
                    </a:lnTo>
                    <a:lnTo>
                      <a:pt x="54" y="46"/>
                    </a:lnTo>
                    <a:lnTo>
                      <a:pt x="45" y="54"/>
                    </a:lnTo>
                    <a:lnTo>
                      <a:pt x="34" y="58"/>
                    </a:lnTo>
                    <a:lnTo>
                      <a:pt x="23" y="58"/>
                    </a:lnTo>
                    <a:lnTo>
                      <a:pt x="12" y="54"/>
                    </a:lnTo>
                    <a:lnTo>
                      <a:pt x="4" y="46"/>
                    </a:lnTo>
                    <a:lnTo>
                      <a:pt x="0" y="36"/>
                    </a:lnTo>
                    <a:lnTo>
                      <a:pt x="0" y="26"/>
                    </a:lnTo>
                    <a:lnTo>
                      <a:pt x="2" y="17"/>
                    </a:lnTo>
                    <a:lnTo>
                      <a:pt x="7" y="8"/>
                    </a:lnTo>
                    <a:lnTo>
                      <a:pt x="13" y="1"/>
                    </a:lnTo>
                    <a:lnTo>
                      <a:pt x="21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642D826B-F612-4193-801B-30BBC29457F2}"/>
                </a:ext>
              </a:extLst>
            </p:cNvPr>
            <p:cNvCxnSpPr/>
            <p:nvPr/>
          </p:nvCxnSpPr>
          <p:spPr>
            <a:xfrm flipH="1" flipV="1">
              <a:off x="2709711" y="3770937"/>
              <a:ext cx="207963" cy="152400"/>
            </a:xfrm>
            <a:prstGeom prst="line">
              <a:avLst/>
            </a:prstGeom>
            <a:ln w="825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78">
              <a:extLst>
                <a:ext uri="{FF2B5EF4-FFF2-40B4-BE49-F238E27FC236}">
                  <a16:creationId xmlns:a16="http://schemas.microsoft.com/office/drawing/2014/main" id="{C4F99A86-8AFC-4A74-9B8F-7EBC65B5B2CB}"/>
                </a:ext>
              </a:extLst>
            </p:cNvPr>
            <p:cNvSpPr/>
            <p:nvPr/>
          </p:nvSpPr>
          <p:spPr>
            <a:xfrm>
              <a:off x="2430779" y="2427844"/>
              <a:ext cx="491836" cy="1447891"/>
            </a:xfrm>
            <a:custGeom>
              <a:avLst/>
              <a:gdLst>
                <a:gd name="connsiteX0" fmla="*/ 0 w 548264"/>
                <a:gd name="connsiteY0" fmla="*/ 0 h 1435102"/>
                <a:gd name="connsiteX1" fmla="*/ 548264 w 548264"/>
                <a:gd name="connsiteY1" fmla="*/ 0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503504 w 548264"/>
                <a:gd name="connsiteY1" fmla="*/ 14707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481123 w 548264"/>
                <a:gd name="connsiteY1" fmla="*/ 12469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481123 w 548264"/>
                <a:gd name="connsiteY1" fmla="*/ 12469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07214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07587 w 481122"/>
                <a:gd name="connsiteY1" fmla="*/ 163058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94142 w 491836"/>
                <a:gd name="connsiteY4" fmla="*/ 1339186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71762 w 491836"/>
                <a:gd name="connsiteY4" fmla="*/ 1332792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1836" h="1447891">
                  <a:moveTo>
                    <a:pt x="0" y="0"/>
                  </a:moveTo>
                  <a:lnTo>
                    <a:pt x="407587" y="163058"/>
                  </a:lnTo>
                  <a:cubicBezTo>
                    <a:pt x="483103" y="284890"/>
                    <a:pt x="453631" y="516853"/>
                    <a:pt x="465887" y="730992"/>
                  </a:cubicBezTo>
                  <a:cubicBezTo>
                    <a:pt x="478143" y="945131"/>
                    <a:pt x="507615" y="1346525"/>
                    <a:pt x="481122" y="1447891"/>
                  </a:cubicBezTo>
                  <a:lnTo>
                    <a:pt x="249381" y="1329595"/>
                  </a:lnTo>
                  <a:cubicBezTo>
                    <a:pt x="287748" y="846965"/>
                    <a:pt x="249382" y="52739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BF6A3FF-9D55-4862-B0C9-C8D129D73650}"/>
              </a:ext>
            </a:extLst>
          </p:cNvPr>
          <p:cNvCxnSpPr>
            <a:cxnSpLocks/>
          </p:cNvCxnSpPr>
          <p:nvPr/>
        </p:nvCxnSpPr>
        <p:spPr>
          <a:xfrm>
            <a:off x="3952408" y="4415208"/>
            <a:ext cx="4481883" cy="0"/>
          </a:xfrm>
          <a:prstGeom prst="line">
            <a:avLst/>
          </a:prstGeom>
          <a:ln w="825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자유형 46">
            <a:extLst>
              <a:ext uri="{FF2B5EF4-FFF2-40B4-BE49-F238E27FC236}">
                <a16:creationId xmlns:a16="http://schemas.microsoft.com/office/drawing/2014/main" id="{BEC17F9E-7E1A-4E51-877B-706C6C4FD400}"/>
              </a:ext>
            </a:extLst>
          </p:cNvPr>
          <p:cNvSpPr/>
          <p:nvPr/>
        </p:nvSpPr>
        <p:spPr>
          <a:xfrm>
            <a:off x="8407671" y="3911208"/>
            <a:ext cx="325603" cy="504000"/>
          </a:xfrm>
          <a:custGeom>
            <a:avLst/>
            <a:gdLst>
              <a:gd name="connsiteX0" fmla="*/ 325603 w 325603"/>
              <a:gd name="connsiteY0" fmla="*/ 44168 h 503692"/>
              <a:gd name="connsiteX1" fmla="*/ 220095 w 325603"/>
              <a:gd name="connsiteY1" fmla="*/ 2605 h 503692"/>
              <a:gd name="connsiteX2" fmla="*/ 95404 w 325603"/>
              <a:gd name="connsiteY2" fmla="*/ 15393 h 503692"/>
              <a:gd name="connsiteX3" fmla="*/ 9080 w 325603"/>
              <a:gd name="connsiteY3" fmla="*/ 104915 h 503692"/>
              <a:gd name="connsiteX4" fmla="*/ 9080 w 325603"/>
              <a:gd name="connsiteY4" fmla="*/ 194437 h 503692"/>
              <a:gd name="connsiteX5" fmla="*/ 66630 w 325603"/>
              <a:gd name="connsiteY5" fmla="*/ 248789 h 503692"/>
              <a:gd name="connsiteX6" fmla="*/ 127376 w 325603"/>
              <a:gd name="connsiteY6" fmla="*/ 299944 h 503692"/>
              <a:gd name="connsiteX7" fmla="*/ 156151 w 325603"/>
              <a:gd name="connsiteY7" fmla="*/ 395861 h 503692"/>
              <a:gd name="connsiteX8" fmla="*/ 120982 w 325603"/>
              <a:gd name="connsiteY8" fmla="*/ 453410 h 503692"/>
              <a:gd name="connsiteX9" fmla="*/ 25066 w 325603"/>
              <a:gd name="connsiteY9" fmla="*/ 501368 h 503692"/>
              <a:gd name="connsiteX10" fmla="*/ 37855 w 325603"/>
              <a:gd name="connsiteY10" fmla="*/ 491777 h 50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5603" h="503692">
                <a:moveTo>
                  <a:pt x="325603" y="44168"/>
                </a:moveTo>
                <a:cubicBezTo>
                  <a:pt x="292032" y="25784"/>
                  <a:pt x="258461" y="7401"/>
                  <a:pt x="220095" y="2605"/>
                </a:cubicBezTo>
                <a:cubicBezTo>
                  <a:pt x="181728" y="-2191"/>
                  <a:pt x="130573" y="-1659"/>
                  <a:pt x="95404" y="15393"/>
                </a:cubicBezTo>
                <a:cubicBezTo>
                  <a:pt x="60235" y="32445"/>
                  <a:pt x="23467" y="75074"/>
                  <a:pt x="9080" y="104915"/>
                </a:cubicBezTo>
                <a:cubicBezTo>
                  <a:pt x="-5307" y="134756"/>
                  <a:pt x="-512" y="170458"/>
                  <a:pt x="9080" y="194437"/>
                </a:cubicBezTo>
                <a:cubicBezTo>
                  <a:pt x="18672" y="218416"/>
                  <a:pt x="46914" y="231205"/>
                  <a:pt x="66630" y="248789"/>
                </a:cubicBezTo>
                <a:cubicBezTo>
                  <a:pt x="86346" y="266374"/>
                  <a:pt x="112456" y="275432"/>
                  <a:pt x="127376" y="299944"/>
                </a:cubicBezTo>
                <a:cubicBezTo>
                  <a:pt x="142296" y="324456"/>
                  <a:pt x="157217" y="370283"/>
                  <a:pt x="156151" y="395861"/>
                </a:cubicBezTo>
                <a:cubicBezTo>
                  <a:pt x="155085" y="421439"/>
                  <a:pt x="142830" y="435825"/>
                  <a:pt x="120982" y="453410"/>
                </a:cubicBezTo>
                <a:cubicBezTo>
                  <a:pt x="99134" y="470995"/>
                  <a:pt x="38921" y="494973"/>
                  <a:pt x="25066" y="501368"/>
                </a:cubicBezTo>
                <a:cubicBezTo>
                  <a:pt x="11211" y="507763"/>
                  <a:pt x="24533" y="499770"/>
                  <a:pt x="37855" y="491777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767F9F2-B39D-4094-A9C7-32C7D85F76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0334" y="1551893"/>
            <a:ext cx="3898862" cy="4030881"/>
          </a:xfrm>
          <a:prstGeom prst="rect">
            <a:avLst/>
          </a:prstGeom>
        </p:spPr>
      </p:pic>
      <p:sp>
        <p:nvSpPr>
          <p:cNvPr id="66" name="Freeform 35">
            <a:extLst>
              <a:ext uri="{FF2B5EF4-FFF2-40B4-BE49-F238E27FC236}">
                <a16:creationId xmlns:a16="http://schemas.microsoft.com/office/drawing/2014/main" id="{F33E72DE-6226-49DD-BAB4-29479D088F62}"/>
              </a:ext>
            </a:extLst>
          </p:cNvPr>
          <p:cNvSpPr>
            <a:spLocks noEditPoints="1"/>
          </p:cNvSpPr>
          <p:nvPr/>
        </p:nvSpPr>
        <p:spPr bwMode="auto">
          <a:xfrm rot="1185559">
            <a:off x="10721891" y="3402841"/>
            <a:ext cx="448190" cy="441325"/>
          </a:xfrm>
          <a:custGeom>
            <a:avLst/>
            <a:gdLst>
              <a:gd name="T0" fmla="*/ 224 w 343"/>
              <a:gd name="T1" fmla="*/ 22 h 278"/>
              <a:gd name="T2" fmla="*/ 207 w 343"/>
              <a:gd name="T3" fmla="*/ 36 h 278"/>
              <a:gd name="T4" fmla="*/ 303 w 343"/>
              <a:gd name="T5" fmla="*/ 154 h 278"/>
              <a:gd name="T6" fmla="*/ 321 w 343"/>
              <a:gd name="T7" fmla="*/ 140 h 278"/>
              <a:gd name="T8" fmla="*/ 224 w 343"/>
              <a:gd name="T9" fmla="*/ 22 h 278"/>
              <a:gd name="T10" fmla="*/ 229 w 343"/>
              <a:gd name="T11" fmla="*/ 0 h 278"/>
              <a:gd name="T12" fmla="*/ 343 w 343"/>
              <a:gd name="T13" fmla="*/ 138 h 278"/>
              <a:gd name="T14" fmla="*/ 335 w 343"/>
              <a:gd name="T15" fmla="*/ 145 h 278"/>
              <a:gd name="T16" fmla="*/ 329 w 343"/>
              <a:gd name="T17" fmla="*/ 150 h 278"/>
              <a:gd name="T18" fmla="*/ 313 w 343"/>
              <a:gd name="T19" fmla="*/ 163 h 278"/>
              <a:gd name="T20" fmla="*/ 297 w 343"/>
              <a:gd name="T21" fmla="*/ 175 h 278"/>
              <a:gd name="T22" fmla="*/ 186 w 343"/>
              <a:gd name="T23" fmla="*/ 267 h 278"/>
              <a:gd name="T24" fmla="*/ 185 w 343"/>
              <a:gd name="T25" fmla="*/ 268 h 278"/>
              <a:gd name="T26" fmla="*/ 184 w 343"/>
              <a:gd name="T27" fmla="*/ 268 h 278"/>
              <a:gd name="T28" fmla="*/ 170 w 343"/>
              <a:gd name="T29" fmla="*/ 275 h 278"/>
              <a:gd name="T30" fmla="*/ 156 w 343"/>
              <a:gd name="T31" fmla="*/ 278 h 278"/>
              <a:gd name="T32" fmla="*/ 139 w 343"/>
              <a:gd name="T33" fmla="*/ 276 h 278"/>
              <a:gd name="T34" fmla="*/ 122 w 343"/>
              <a:gd name="T35" fmla="*/ 268 h 278"/>
              <a:gd name="T36" fmla="*/ 110 w 343"/>
              <a:gd name="T37" fmla="*/ 256 h 278"/>
              <a:gd name="T38" fmla="*/ 105 w 343"/>
              <a:gd name="T39" fmla="*/ 241 h 278"/>
              <a:gd name="T40" fmla="*/ 106 w 343"/>
              <a:gd name="T41" fmla="*/ 225 h 278"/>
              <a:gd name="T42" fmla="*/ 112 w 343"/>
              <a:gd name="T43" fmla="*/ 213 h 278"/>
              <a:gd name="T44" fmla="*/ 121 w 343"/>
              <a:gd name="T45" fmla="*/ 204 h 278"/>
              <a:gd name="T46" fmla="*/ 132 w 343"/>
              <a:gd name="T47" fmla="*/ 199 h 278"/>
              <a:gd name="T48" fmla="*/ 147 w 343"/>
              <a:gd name="T49" fmla="*/ 197 h 278"/>
              <a:gd name="T50" fmla="*/ 161 w 343"/>
              <a:gd name="T51" fmla="*/ 199 h 278"/>
              <a:gd name="T52" fmla="*/ 176 w 343"/>
              <a:gd name="T53" fmla="*/ 205 h 278"/>
              <a:gd name="T54" fmla="*/ 186 w 343"/>
              <a:gd name="T55" fmla="*/ 214 h 278"/>
              <a:gd name="T56" fmla="*/ 194 w 343"/>
              <a:gd name="T57" fmla="*/ 226 h 278"/>
              <a:gd name="T58" fmla="*/ 197 w 343"/>
              <a:gd name="T59" fmla="*/ 241 h 278"/>
              <a:gd name="T60" fmla="*/ 288 w 343"/>
              <a:gd name="T61" fmla="*/ 166 h 278"/>
              <a:gd name="T62" fmla="*/ 193 w 343"/>
              <a:gd name="T63" fmla="*/ 48 h 278"/>
              <a:gd name="T64" fmla="*/ 81 w 343"/>
              <a:gd name="T65" fmla="*/ 138 h 278"/>
              <a:gd name="T66" fmla="*/ 80 w 343"/>
              <a:gd name="T67" fmla="*/ 138 h 278"/>
              <a:gd name="T68" fmla="*/ 79 w 343"/>
              <a:gd name="T69" fmla="*/ 140 h 278"/>
              <a:gd name="T70" fmla="*/ 66 w 343"/>
              <a:gd name="T71" fmla="*/ 146 h 278"/>
              <a:gd name="T72" fmla="*/ 51 w 343"/>
              <a:gd name="T73" fmla="*/ 149 h 278"/>
              <a:gd name="T74" fmla="*/ 34 w 343"/>
              <a:gd name="T75" fmla="*/ 148 h 278"/>
              <a:gd name="T76" fmla="*/ 17 w 343"/>
              <a:gd name="T77" fmla="*/ 140 h 278"/>
              <a:gd name="T78" fmla="*/ 6 w 343"/>
              <a:gd name="T79" fmla="*/ 127 h 278"/>
              <a:gd name="T80" fmla="*/ 0 w 343"/>
              <a:gd name="T81" fmla="*/ 112 h 278"/>
              <a:gd name="T82" fmla="*/ 0 w 343"/>
              <a:gd name="T83" fmla="*/ 97 h 278"/>
              <a:gd name="T84" fmla="*/ 7 w 343"/>
              <a:gd name="T85" fmla="*/ 85 h 278"/>
              <a:gd name="T86" fmla="*/ 16 w 343"/>
              <a:gd name="T87" fmla="*/ 76 h 278"/>
              <a:gd name="T88" fmla="*/ 28 w 343"/>
              <a:gd name="T89" fmla="*/ 70 h 278"/>
              <a:gd name="T90" fmla="*/ 42 w 343"/>
              <a:gd name="T91" fmla="*/ 68 h 278"/>
              <a:gd name="T92" fmla="*/ 57 w 343"/>
              <a:gd name="T93" fmla="*/ 70 h 278"/>
              <a:gd name="T94" fmla="*/ 71 w 343"/>
              <a:gd name="T95" fmla="*/ 77 h 278"/>
              <a:gd name="T96" fmla="*/ 81 w 343"/>
              <a:gd name="T97" fmla="*/ 86 h 278"/>
              <a:gd name="T98" fmla="*/ 89 w 343"/>
              <a:gd name="T99" fmla="*/ 98 h 278"/>
              <a:gd name="T100" fmla="*/ 92 w 343"/>
              <a:gd name="T101" fmla="*/ 112 h 278"/>
              <a:gd name="T102" fmla="*/ 185 w 343"/>
              <a:gd name="T103" fmla="*/ 36 h 278"/>
              <a:gd name="T104" fmla="*/ 199 w 343"/>
              <a:gd name="T105" fmla="*/ 25 h 278"/>
              <a:gd name="T106" fmla="*/ 215 w 343"/>
              <a:gd name="T107" fmla="*/ 11 h 278"/>
              <a:gd name="T108" fmla="*/ 222 w 343"/>
              <a:gd name="T109" fmla="*/ 6 h 278"/>
              <a:gd name="T110" fmla="*/ 229 w 343"/>
              <a:gd name="T111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" h="278">
                <a:moveTo>
                  <a:pt x="224" y="22"/>
                </a:moveTo>
                <a:lnTo>
                  <a:pt x="207" y="36"/>
                </a:lnTo>
                <a:lnTo>
                  <a:pt x="303" y="154"/>
                </a:lnTo>
                <a:lnTo>
                  <a:pt x="321" y="140"/>
                </a:lnTo>
                <a:lnTo>
                  <a:pt x="224" y="22"/>
                </a:lnTo>
                <a:close/>
                <a:moveTo>
                  <a:pt x="229" y="0"/>
                </a:moveTo>
                <a:lnTo>
                  <a:pt x="343" y="138"/>
                </a:lnTo>
                <a:lnTo>
                  <a:pt x="335" y="145"/>
                </a:lnTo>
                <a:lnTo>
                  <a:pt x="329" y="150"/>
                </a:lnTo>
                <a:lnTo>
                  <a:pt x="313" y="163"/>
                </a:lnTo>
                <a:lnTo>
                  <a:pt x="297" y="175"/>
                </a:lnTo>
                <a:lnTo>
                  <a:pt x="186" y="267"/>
                </a:lnTo>
                <a:lnTo>
                  <a:pt x="185" y="268"/>
                </a:lnTo>
                <a:lnTo>
                  <a:pt x="184" y="268"/>
                </a:lnTo>
                <a:lnTo>
                  <a:pt x="170" y="275"/>
                </a:lnTo>
                <a:lnTo>
                  <a:pt x="156" y="278"/>
                </a:lnTo>
                <a:lnTo>
                  <a:pt x="139" y="276"/>
                </a:lnTo>
                <a:lnTo>
                  <a:pt x="122" y="268"/>
                </a:lnTo>
                <a:lnTo>
                  <a:pt x="110" y="256"/>
                </a:lnTo>
                <a:lnTo>
                  <a:pt x="105" y="241"/>
                </a:lnTo>
                <a:lnTo>
                  <a:pt x="106" y="225"/>
                </a:lnTo>
                <a:lnTo>
                  <a:pt x="112" y="213"/>
                </a:lnTo>
                <a:lnTo>
                  <a:pt x="121" y="204"/>
                </a:lnTo>
                <a:lnTo>
                  <a:pt x="132" y="199"/>
                </a:lnTo>
                <a:lnTo>
                  <a:pt x="147" y="197"/>
                </a:lnTo>
                <a:lnTo>
                  <a:pt x="161" y="199"/>
                </a:lnTo>
                <a:lnTo>
                  <a:pt x="176" y="205"/>
                </a:lnTo>
                <a:lnTo>
                  <a:pt x="186" y="214"/>
                </a:lnTo>
                <a:lnTo>
                  <a:pt x="194" y="226"/>
                </a:lnTo>
                <a:lnTo>
                  <a:pt x="197" y="241"/>
                </a:lnTo>
                <a:lnTo>
                  <a:pt x="288" y="166"/>
                </a:lnTo>
                <a:lnTo>
                  <a:pt x="193" y="48"/>
                </a:lnTo>
                <a:lnTo>
                  <a:pt x="81" y="138"/>
                </a:lnTo>
                <a:lnTo>
                  <a:pt x="80" y="138"/>
                </a:lnTo>
                <a:lnTo>
                  <a:pt x="79" y="140"/>
                </a:lnTo>
                <a:lnTo>
                  <a:pt x="66" y="146"/>
                </a:lnTo>
                <a:lnTo>
                  <a:pt x="51" y="149"/>
                </a:lnTo>
                <a:lnTo>
                  <a:pt x="34" y="148"/>
                </a:lnTo>
                <a:lnTo>
                  <a:pt x="17" y="140"/>
                </a:lnTo>
                <a:lnTo>
                  <a:pt x="6" y="127"/>
                </a:lnTo>
                <a:lnTo>
                  <a:pt x="0" y="112"/>
                </a:lnTo>
                <a:lnTo>
                  <a:pt x="0" y="97"/>
                </a:lnTo>
                <a:lnTo>
                  <a:pt x="7" y="85"/>
                </a:lnTo>
                <a:lnTo>
                  <a:pt x="16" y="76"/>
                </a:lnTo>
                <a:lnTo>
                  <a:pt x="28" y="70"/>
                </a:lnTo>
                <a:lnTo>
                  <a:pt x="42" y="68"/>
                </a:lnTo>
                <a:lnTo>
                  <a:pt x="57" y="70"/>
                </a:lnTo>
                <a:lnTo>
                  <a:pt x="71" y="77"/>
                </a:lnTo>
                <a:lnTo>
                  <a:pt x="81" y="86"/>
                </a:lnTo>
                <a:lnTo>
                  <a:pt x="89" y="98"/>
                </a:lnTo>
                <a:lnTo>
                  <a:pt x="92" y="112"/>
                </a:lnTo>
                <a:lnTo>
                  <a:pt x="185" y="36"/>
                </a:lnTo>
                <a:lnTo>
                  <a:pt x="199" y="25"/>
                </a:lnTo>
                <a:lnTo>
                  <a:pt x="215" y="11"/>
                </a:lnTo>
                <a:lnTo>
                  <a:pt x="222" y="6"/>
                </a:lnTo>
                <a:lnTo>
                  <a:pt x="229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7" name="Freeform 54">
            <a:extLst>
              <a:ext uri="{FF2B5EF4-FFF2-40B4-BE49-F238E27FC236}">
                <a16:creationId xmlns:a16="http://schemas.microsoft.com/office/drawing/2014/main" id="{29DA0BC9-CF41-4BA2-92B7-8B66414D9140}"/>
              </a:ext>
            </a:extLst>
          </p:cNvPr>
          <p:cNvSpPr>
            <a:spLocks noEditPoints="1"/>
          </p:cNvSpPr>
          <p:nvPr/>
        </p:nvSpPr>
        <p:spPr bwMode="auto">
          <a:xfrm rot="19322389">
            <a:off x="9717402" y="2967338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8" name="Freeform 46">
            <a:extLst>
              <a:ext uri="{FF2B5EF4-FFF2-40B4-BE49-F238E27FC236}">
                <a16:creationId xmlns:a16="http://schemas.microsoft.com/office/drawing/2014/main" id="{7A7EDEFF-F970-40E0-B726-9F685F865200}"/>
              </a:ext>
            </a:extLst>
          </p:cNvPr>
          <p:cNvSpPr>
            <a:spLocks noEditPoints="1"/>
          </p:cNvSpPr>
          <p:nvPr/>
        </p:nvSpPr>
        <p:spPr bwMode="auto">
          <a:xfrm rot="14031825">
            <a:off x="11483625" y="3685481"/>
            <a:ext cx="162647" cy="212947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497">
            <a:extLst>
              <a:ext uri="{FF2B5EF4-FFF2-40B4-BE49-F238E27FC236}">
                <a16:creationId xmlns:a16="http://schemas.microsoft.com/office/drawing/2014/main" id="{A42F09DF-68F6-4643-AB91-B11E2F54EE4F}"/>
              </a:ext>
            </a:extLst>
          </p:cNvPr>
          <p:cNvSpPr>
            <a:spLocks/>
          </p:cNvSpPr>
          <p:nvPr/>
        </p:nvSpPr>
        <p:spPr bwMode="auto">
          <a:xfrm>
            <a:off x="10653698" y="4151979"/>
            <a:ext cx="246962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3B9BDAF-E775-49AE-BEFF-43E4651A7B67}"/>
              </a:ext>
            </a:extLst>
          </p:cNvPr>
          <p:cNvSpPr txBox="1"/>
          <p:nvPr/>
        </p:nvSpPr>
        <p:spPr>
          <a:xfrm>
            <a:off x="5017225" y="3210181"/>
            <a:ext cx="284949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Recognize the notes</a:t>
            </a:r>
          </a:p>
          <a:p>
            <a:pPr algn="ctr"/>
            <a:r>
              <a:rPr lang="en-US" altLang="ko-KR" sz="20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&amp;</a:t>
            </a:r>
          </a:p>
          <a:p>
            <a:pPr algn="ctr"/>
            <a:r>
              <a:rPr lang="en-US" altLang="ko-KR" sz="20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Turn to Music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3ABE748-D9AC-48F9-9563-96EFA5FEAB7F}"/>
              </a:ext>
            </a:extLst>
          </p:cNvPr>
          <p:cNvSpPr txBox="1"/>
          <p:nvPr/>
        </p:nvSpPr>
        <p:spPr>
          <a:xfrm>
            <a:off x="9232885" y="5095287"/>
            <a:ext cx="941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Sound</a:t>
            </a:r>
            <a:endParaRPr lang="ko-KR" altLang="en-US" sz="2000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15AA4B2-BA7A-415D-AE4C-ABABBFD05F8E}"/>
              </a:ext>
            </a:extLst>
          </p:cNvPr>
          <p:cNvCxnSpPr>
            <a:cxnSpLocks/>
          </p:cNvCxnSpPr>
          <p:nvPr/>
        </p:nvCxnSpPr>
        <p:spPr>
          <a:xfrm flipV="1">
            <a:off x="1029766" y="957564"/>
            <a:ext cx="8380934" cy="17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139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cxnSpLocks/>
            <a:stCxn id="19" idx="5"/>
          </p:cNvCxnSpPr>
          <p:nvPr/>
        </p:nvCxnSpPr>
        <p:spPr>
          <a:xfrm flipV="1">
            <a:off x="1029766" y="957564"/>
            <a:ext cx="8380934" cy="17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2" y="557454"/>
            <a:ext cx="8256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Outline : Overview – Process of Music Sheet Detection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B9D093-1208-4099-BBD8-BC91563DF3F1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2C643D9A-3EE6-4FF4-9E93-31AC4F8F77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3733048"/>
              </p:ext>
            </p:extLst>
          </p:nvPr>
        </p:nvGraphicFramePr>
        <p:xfrm>
          <a:off x="1882089" y="876892"/>
          <a:ext cx="8783324" cy="5581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4665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485728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495449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50543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51417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52294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533122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6588" y="4754436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4577262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10568349" y="4770810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cxnSpLocks/>
            <a:stCxn id="19" idx="5"/>
          </p:cNvCxnSpPr>
          <p:nvPr/>
        </p:nvCxnSpPr>
        <p:spPr>
          <a:xfrm>
            <a:off x="1029766" y="975493"/>
            <a:ext cx="40326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86414" y="537809"/>
            <a:ext cx="4299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Main Function: Pretreatment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633C74-75A1-4AEC-9AF0-3E3C75003EE0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0E8CA2-148F-4701-AAB6-E0E1EE56D610}"/>
              </a:ext>
            </a:extLst>
          </p:cNvPr>
          <p:cNvSpPr/>
          <p:nvPr/>
        </p:nvSpPr>
        <p:spPr>
          <a:xfrm>
            <a:off x="4867275" y="68141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00137BE-72CD-40B3-82E6-C6C368996ED7}"/>
              </a:ext>
            </a:extLst>
          </p:cNvPr>
          <p:cNvSpPr txBox="1"/>
          <p:nvPr/>
        </p:nvSpPr>
        <p:spPr>
          <a:xfrm>
            <a:off x="3688447" y="2703290"/>
            <a:ext cx="50913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Pretreatment</a:t>
            </a:r>
            <a:endParaRPr lang="ko-KR" altLang="en-US" sz="6600" b="1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838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cxnSpLocks/>
            <a:stCxn id="19" idx="5"/>
          </p:cNvCxnSpPr>
          <p:nvPr/>
        </p:nvCxnSpPr>
        <p:spPr>
          <a:xfrm>
            <a:off x="1029766" y="975493"/>
            <a:ext cx="40326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86414" y="537809"/>
            <a:ext cx="4178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Main Function: Binarization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633C74-75A1-4AEC-9AF0-3E3C75003EE0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0E8CA2-148F-4701-AAB6-E0E1EE56D610}"/>
              </a:ext>
            </a:extLst>
          </p:cNvPr>
          <p:cNvSpPr/>
          <p:nvPr/>
        </p:nvSpPr>
        <p:spPr>
          <a:xfrm>
            <a:off x="4867275" y="68141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4EE8FB7-D360-4D0B-B445-D89A5ED3FB21}"/>
              </a:ext>
            </a:extLst>
          </p:cNvPr>
          <p:cNvPicPr/>
          <p:nvPr/>
        </p:nvPicPr>
        <p:blipFill rotWithShape="1">
          <a:blip r:embed="rId2"/>
          <a:srcRect b="56441"/>
          <a:stretch/>
        </p:blipFill>
        <p:spPr bwMode="auto">
          <a:xfrm>
            <a:off x="6178692" y="1721117"/>
            <a:ext cx="6013307" cy="32065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5DC22F85-180A-401E-90D1-C9B835364017}"/>
              </a:ext>
            </a:extLst>
          </p:cNvPr>
          <p:cNvPicPr/>
          <p:nvPr/>
        </p:nvPicPr>
        <p:blipFill rotWithShape="1">
          <a:blip r:embed="rId3"/>
          <a:srcRect b="55797"/>
          <a:stretch/>
        </p:blipFill>
        <p:spPr bwMode="auto">
          <a:xfrm>
            <a:off x="51747" y="1744875"/>
            <a:ext cx="6098371" cy="31827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00137BE-72CD-40B3-82E6-C6C368996ED7}"/>
              </a:ext>
            </a:extLst>
          </p:cNvPr>
          <p:cNvSpPr txBox="1"/>
          <p:nvPr/>
        </p:nvSpPr>
        <p:spPr>
          <a:xfrm>
            <a:off x="2562778" y="5025162"/>
            <a:ext cx="1286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Before</a:t>
            </a:r>
            <a:endParaRPr lang="ko-KR" altLang="en-US" sz="2800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99FEC9-E5D9-4DA1-A4EE-F8B1388CE16C}"/>
              </a:ext>
            </a:extLst>
          </p:cNvPr>
          <p:cNvSpPr txBox="1"/>
          <p:nvPr/>
        </p:nvSpPr>
        <p:spPr>
          <a:xfrm>
            <a:off x="8702039" y="5004024"/>
            <a:ext cx="1095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After</a:t>
            </a:r>
            <a:endParaRPr lang="ko-KR" altLang="en-US" sz="2800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870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cxnSpLocks/>
            <a:stCxn id="19" idx="5"/>
          </p:cNvCxnSpPr>
          <p:nvPr/>
        </p:nvCxnSpPr>
        <p:spPr>
          <a:xfrm>
            <a:off x="1029766" y="975493"/>
            <a:ext cx="4799534" cy="11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86414" y="537809"/>
            <a:ext cx="4875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Main Function : Detect 5 Lines 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633C74-75A1-4AEC-9AF0-3E3C75003EE0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0E8CA2-148F-4701-AAB6-E0E1EE56D610}"/>
              </a:ext>
            </a:extLst>
          </p:cNvPr>
          <p:cNvSpPr/>
          <p:nvPr/>
        </p:nvSpPr>
        <p:spPr>
          <a:xfrm>
            <a:off x="4867275" y="68141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8135C9-DD89-460B-B097-6D508D3071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30"/>
          <a:stretch/>
        </p:blipFill>
        <p:spPr>
          <a:xfrm>
            <a:off x="0" y="1525915"/>
            <a:ext cx="7184661" cy="34212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00F03D-5B23-4408-96DB-16B0704B6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021" y="467693"/>
            <a:ext cx="3844865" cy="53512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37006D2-2C92-4967-9D7D-2C10390F260D}"/>
              </a:ext>
            </a:extLst>
          </p:cNvPr>
          <p:cNvSpPr txBox="1"/>
          <p:nvPr/>
        </p:nvSpPr>
        <p:spPr>
          <a:xfrm>
            <a:off x="6716297" y="2582456"/>
            <a:ext cx="1777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Calculate</a:t>
            </a:r>
            <a:endParaRPr lang="ko-KR" altLang="en-US" sz="2800" spc="300" dirty="0">
              <a:solidFill>
                <a:srgbClr val="FF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2AD65C8-BE15-447F-9366-B16B66AFBF3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7184661" y="3236551"/>
            <a:ext cx="9306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3F311A1-9DA6-4C71-943D-D93431DD5058}"/>
              </a:ext>
            </a:extLst>
          </p:cNvPr>
          <p:cNvSpPr txBox="1"/>
          <p:nvPr/>
        </p:nvSpPr>
        <p:spPr>
          <a:xfrm>
            <a:off x="6756238" y="3524683"/>
            <a:ext cx="1879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Histogram</a:t>
            </a:r>
            <a:endParaRPr lang="ko-KR" altLang="en-US" sz="2800" spc="300" dirty="0">
              <a:solidFill>
                <a:srgbClr val="FF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117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cxnSpLocks/>
            <a:stCxn id="19" idx="5"/>
          </p:cNvCxnSpPr>
          <p:nvPr/>
        </p:nvCxnSpPr>
        <p:spPr>
          <a:xfrm flipV="1">
            <a:off x="1029766" y="937919"/>
            <a:ext cx="5456759" cy="37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86414" y="537809"/>
            <a:ext cx="471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Main Function : Cutting Staves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633C74-75A1-4AEC-9AF0-3E3C75003EE0}"/>
              </a:ext>
            </a:extLst>
          </p:cNvPr>
          <p:cNvSpPr/>
          <p:nvPr/>
        </p:nvSpPr>
        <p:spPr>
          <a:xfrm>
            <a:off x="4714875" y="66617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0E8CA2-148F-4701-AAB6-E0E1EE56D610}"/>
              </a:ext>
            </a:extLst>
          </p:cNvPr>
          <p:cNvSpPr/>
          <p:nvPr/>
        </p:nvSpPr>
        <p:spPr>
          <a:xfrm>
            <a:off x="4867275" y="6814128"/>
            <a:ext cx="2733675" cy="1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9408276-116C-4C04-A54D-4EC76CF219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16486" y="1011191"/>
            <a:ext cx="5803900" cy="494772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A3C8333-5E2C-4334-B91F-7D77A65B93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7" b="66330"/>
          <a:stretch/>
        </p:blipFill>
        <p:spPr>
          <a:xfrm>
            <a:off x="1266825" y="1583890"/>
            <a:ext cx="3600450" cy="3421272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A87928AB-89E7-4429-A111-53008F26B6B0}"/>
              </a:ext>
            </a:extLst>
          </p:cNvPr>
          <p:cNvSpPr/>
          <p:nvPr/>
        </p:nvSpPr>
        <p:spPr>
          <a:xfrm>
            <a:off x="1769061" y="2552700"/>
            <a:ext cx="478839" cy="96202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액자 52">
            <a:extLst>
              <a:ext uri="{FF2B5EF4-FFF2-40B4-BE49-F238E27FC236}">
                <a16:creationId xmlns:a16="http://schemas.microsoft.com/office/drawing/2014/main" id="{C25C7C1A-43B9-4853-8A9A-3CDDBC414B94}"/>
              </a:ext>
            </a:extLst>
          </p:cNvPr>
          <p:cNvSpPr/>
          <p:nvPr/>
        </p:nvSpPr>
        <p:spPr>
          <a:xfrm>
            <a:off x="1397586" y="3873029"/>
            <a:ext cx="478839" cy="96202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696D53-5976-41C6-9916-35D6E0F4BE0D}"/>
              </a:ext>
            </a:extLst>
          </p:cNvPr>
          <p:cNvSpPr/>
          <p:nvPr/>
        </p:nvSpPr>
        <p:spPr>
          <a:xfrm>
            <a:off x="945647" y="3002995"/>
            <a:ext cx="456950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6F2733-B827-4145-8347-02928F80498E}"/>
              </a:ext>
            </a:extLst>
          </p:cNvPr>
          <p:cNvSpPr/>
          <p:nvPr/>
        </p:nvSpPr>
        <p:spPr>
          <a:xfrm>
            <a:off x="1029766" y="4339040"/>
            <a:ext cx="456950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470580-B11E-4D7B-AEE0-F1DCE2A8BEBF}"/>
              </a:ext>
            </a:extLst>
          </p:cNvPr>
          <p:cNvSpPr txBox="1"/>
          <p:nvPr/>
        </p:nvSpPr>
        <p:spPr>
          <a:xfrm>
            <a:off x="6096000" y="188367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DDC106-2A2C-4178-A46B-0A276FBE8F4D}"/>
              </a:ext>
            </a:extLst>
          </p:cNvPr>
          <p:cNvSpPr txBox="1"/>
          <p:nvPr/>
        </p:nvSpPr>
        <p:spPr>
          <a:xfrm>
            <a:off x="6096000" y="224315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2807B1-DCF1-4936-AA46-3BB36039B051}"/>
              </a:ext>
            </a:extLst>
          </p:cNvPr>
          <p:cNvSpPr txBox="1"/>
          <p:nvPr/>
        </p:nvSpPr>
        <p:spPr>
          <a:xfrm>
            <a:off x="6081712" y="257110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1C7DD0-5D6E-4DD7-8EC3-50BD1EA83975}"/>
              </a:ext>
            </a:extLst>
          </p:cNvPr>
          <p:cNvSpPr txBox="1"/>
          <p:nvPr/>
        </p:nvSpPr>
        <p:spPr>
          <a:xfrm>
            <a:off x="6088856" y="293058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4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9B1FC2-4F3D-4E88-8411-CF727A869689}"/>
              </a:ext>
            </a:extLst>
          </p:cNvPr>
          <p:cNvSpPr txBox="1"/>
          <p:nvPr/>
        </p:nvSpPr>
        <p:spPr>
          <a:xfrm>
            <a:off x="6081712" y="32386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5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E9A548-70A4-4E84-833F-8B9E5FB90D24}"/>
              </a:ext>
            </a:extLst>
          </p:cNvPr>
          <p:cNvSpPr txBox="1"/>
          <p:nvPr/>
        </p:nvSpPr>
        <p:spPr>
          <a:xfrm>
            <a:off x="6096000" y="351472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6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03784C-33F0-4038-A030-2CF7A3A15F4A}"/>
              </a:ext>
            </a:extLst>
          </p:cNvPr>
          <p:cNvSpPr txBox="1"/>
          <p:nvPr/>
        </p:nvSpPr>
        <p:spPr>
          <a:xfrm>
            <a:off x="6089064" y="382175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7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D9B6D8-5DCF-4224-8018-EE21385A7236}"/>
              </a:ext>
            </a:extLst>
          </p:cNvPr>
          <p:cNvSpPr txBox="1"/>
          <p:nvPr/>
        </p:nvSpPr>
        <p:spPr>
          <a:xfrm>
            <a:off x="6096000" y="408828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8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B1256D-7E14-4643-83F0-B7B97B1E58C5}"/>
              </a:ext>
            </a:extLst>
          </p:cNvPr>
          <p:cNvSpPr txBox="1"/>
          <p:nvPr/>
        </p:nvSpPr>
        <p:spPr>
          <a:xfrm>
            <a:off x="6096000" y="437338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9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D15609-F103-4EA8-8959-7233A2C9034A}"/>
              </a:ext>
            </a:extLst>
          </p:cNvPr>
          <p:cNvSpPr txBox="1"/>
          <p:nvPr/>
        </p:nvSpPr>
        <p:spPr>
          <a:xfrm>
            <a:off x="6016486" y="4700452"/>
            <a:ext cx="563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10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B30CD61-C929-4548-AF54-55C6CA47488C}"/>
              </a:ext>
            </a:extLst>
          </p:cNvPr>
          <p:cNvSpPr txBox="1"/>
          <p:nvPr/>
        </p:nvSpPr>
        <p:spPr>
          <a:xfrm>
            <a:off x="6028794" y="4985553"/>
            <a:ext cx="563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11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05C4E5-A19F-4061-BFDE-E8C950139460}"/>
              </a:ext>
            </a:extLst>
          </p:cNvPr>
          <p:cNvSpPr txBox="1"/>
          <p:nvPr/>
        </p:nvSpPr>
        <p:spPr>
          <a:xfrm>
            <a:off x="6028794" y="5252083"/>
            <a:ext cx="563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12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BAB5A7F-E1E4-4972-9715-C9DDA782646C}"/>
              </a:ext>
            </a:extLst>
          </p:cNvPr>
          <p:cNvSpPr txBox="1"/>
          <p:nvPr/>
        </p:nvSpPr>
        <p:spPr>
          <a:xfrm>
            <a:off x="6041871" y="5576062"/>
            <a:ext cx="563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13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63BDD4E-06E8-4906-A1ED-4B2C30CCDD9B}"/>
              </a:ext>
            </a:extLst>
          </p:cNvPr>
          <p:cNvSpPr txBox="1"/>
          <p:nvPr/>
        </p:nvSpPr>
        <p:spPr>
          <a:xfrm>
            <a:off x="6006961" y="5908846"/>
            <a:ext cx="563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14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531C6B-BA9B-48B7-AA67-BFB9B2EDE6F6}"/>
              </a:ext>
            </a:extLst>
          </p:cNvPr>
          <p:cNvCxnSpPr>
            <a:cxnSpLocks/>
          </p:cNvCxnSpPr>
          <p:nvPr/>
        </p:nvCxnSpPr>
        <p:spPr>
          <a:xfrm>
            <a:off x="5241561" y="3588976"/>
            <a:ext cx="9306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446</Words>
  <Application>Microsoft Office PowerPoint</Application>
  <PresentationFormat>와이드스크린</PresentationFormat>
  <Paragraphs>132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나눔바른펜</vt:lpstr>
      <vt:lpstr>08서울남산체 EB</vt:lpstr>
      <vt:lpstr>-윤고딕310</vt:lpstr>
      <vt:lpstr>Perpetua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심지선</dc:creator>
  <cp:lastModifiedBy>선재 김</cp:lastModifiedBy>
  <cp:revision>48</cp:revision>
  <dcterms:created xsi:type="dcterms:W3CDTF">2016-04-07T16:40:18Z</dcterms:created>
  <dcterms:modified xsi:type="dcterms:W3CDTF">2018-12-07T00:08:27Z</dcterms:modified>
</cp:coreProperties>
</file>